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17"/>
  </p:notesMasterIdLst>
  <p:handoutMasterIdLst>
    <p:handoutMasterId r:id="rId18"/>
  </p:handoutMasterIdLst>
  <p:sldIdLst>
    <p:sldId id="566" r:id="rId5"/>
    <p:sldId id="2147478453" r:id="rId6"/>
    <p:sldId id="2147478438" r:id="rId7"/>
    <p:sldId id="3542" r:id="rId8"/>
    <p:sldId id="2147478447" r:id="rId9"/>
    <p:sldId id="2147478448" r:id="rId10"/>
    <p:sldId id="3533" r:id="rId11"/>
    <p:sldId id="2147478449" r:id="rId12"/>
    <p:sldId id="2147478450" r:id="rId13"/>
    <p:sldId id="2147478451" r:id="rId14"/>
    <p:sldId id="2147478452" r:id="rId15"/>
    <p:sldId id="560" r:id="rId16"/>
  </p:sldIdLst>
  <p:sldSz cx="12192000" cy="6858000"/>
  <p:notesSz cx="6797675" cy="9928225"/>
  <p:embeddedFontLst>
    <p:embeddedFont>
      <p:font typeface="ADPortsGroup" panose="00000500000000000000" pitchFamily="50" charset="-78"/>
      <p:regular r:id="rId19"/>
      <p:bold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utstanding Leader Award" id="{AF60DD39-33DC-4455-8DAF-C9AADD66E659}">
          <p14:sldIdLst>
            <p14:sldId id="566"/>
          </p14:sldIdLst>
        </p14:section>
        <p14:section name="Criteria" id="{4BBBE9FC-2726-40F4-AB20-5ECA4ACDE1EF}">
          <p14:sldIdLst>
            <p14:sldId id="2147478453"/>
            <p14:sldId id="2147478438"/>
          </p14:sldIdLst>
        </p14:section>
        <p14:section name="Introductory Information" id="{64BC0870-15F5-4015-8441-060D26DD09BB}">
          <p14:sldIdLst>
            <p14:sldId id="3542"/>
            <p14:sldId id="2147478447"/>
          </p14:sldIdLst>
        </p14:section>
        <p14:section name="Capabilities and Contributions" id="{CB35DE9B-D293-4F68-9C96-AD2A2952EF4A}">
          <p14:sldIdLst>
            <p14:sldId id="2147478448"/>
            <p14:sldId id="3533"/>
          </p14:sldIdLst>
        </p14:section>
        <p14:section name="Achievements and Results" id="{79628530-CB1C-4C9F-94AD-78405282DB92}">
          <p14:sldIdLst>
            <p14:sldId id="2147478449"/>
            <p14:sldId id="2147478450"/>
          </p14:sldIdLst>
        </p14:section>
        <p14:section name="Summary" id="{E7A202E3-CF4E-47B6-A5E9-A581345712BF}">
          <p14:sldIdLst>
            <p14:sldId id="2147478451"/>
          </p14:sldIdLst>
        </p14:section>
        <p14:section name="Appendix" id="{C374629D-5016-4A2C-8AFB-EFE449B9D465}">
          <p14:sldIdLst>
            <p14:sldId id="2147478452"/>
            <p14:sldId id="560"/>
          </p14:sldIdLst>
        </p14:section>
      </p14:sectionLst>
    </p:ex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denn De Lumban" initials="MDL" lastIdx="11" clrIdx="0">
    <p:extLst>
      <p:ext uri="{19B8F6BF-5375-455C-9EA6-DF929625EA0E}">
        <p15:presenceInfo xmlns:p15="http://schemas.microsoft.com/office/powerpoint/2012/main" userId="S::maridenn.delumban@adports.ae::a8211bac-b3a7-4199-949f-6bfd6b6e831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3955"/>
    <a:srgbClr val="FFFFCC"/>
    <a:srgbClr val="0F9D96"/>
    <a:srgbClr val="8CF4EF"/>
    <a:srgbClr val="13C5BD"/>
    <a:srgbClr val="12BAB2"/>
    <a:srgbClr val="218BC9"/>
    <a:srgbClr val="E5F5FA"/>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FA6405-EA73-42F8-A2AD-799BD5A56FB9}" v="8" dt="2025-05-28T13:03:39.8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3" autoAdjust="0"/>
    <p:restoredTop sz="84908" autoAdjust="0"/>
  </p:normalViewPr>
  <p:slideViewPr>
    <p:cSldViewPr snapToGrid="0" showGuides="1">
      <p:cViewPr varScale="1">
        <p:scale>
          <a:sx n="105" d="100"/>
          <a:sy n="105" d="100"/>
        </p:scale>
        <p:origin x="792" y="114"/>
      </p:cViewPr>
      <p:guideLst>
        <p:guide pos="3840"/>
        <p:guide orient="horz" pos="2160"/>
      </p:guideLst>
    </p:cSldViewPr>
  </p:slideViewPr>
  <p:notesTextViewPr>
    <p:cViewPr>
      <p:scale>
        <a:sx n="150" d="100"/>
        <a:sy n="150" d="100"/>
      </p:scale>
      <p:origin x="0" y="0"/>
    </p:cViewPr>
  </p:notesTextViewPr>
  <p:sorterViewPr>
    <p:cViewPr>
      <p:scale>
        <a:sx n="100" d="100"/>
        <a:sy n="100" d="100"/>
      </p:scale>
      <p:origin x="0" y="-1452"/>
    </p:cViewPr>
  </p:sorterViewPr>
  <p:notesViewPr>
    <p:cSldViewPr snapToGrid="0">
      <p:cViewPr varScale="1">
        <p:scale>
          <a:sx n="80" d="100"/>
          <a:sy n="80" d="100"/>
        </p:scale>
        <p:origin x="401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9BC619-77C0-4940-9C80-55CBE109AC92}"/>
              </a:ext>
            </a:extLst>
          </p:cNvPr>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1A55764-F4B8-4C98-A059-AB8AC3615D21}"/>
              </a:ext>
            </a:extLst>
          </p:cNvPr>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5603CF5C-8B3A-4281-A92E-0F81DC3E6DD7}" type="datetimeFigureOut">
              <a:rPr lang="en-US" smtClean="0"/>
              <a:t>2026-03-31</a:t>
            </a:fld>
            <a:endParaRPr lang="en-US"/>
          </a:p>
        </p:txBody>
      </p:sp>
      <p:sp>
        <p:nvSpPr>
          <p:cNvPr id="4" name="Footer Placeholder 3">
            <a:extLst>
              <a:ext uri="{FF2B5EF4-FFF2-40B4-BE49-F238E27FC236}">
                <a16:creationId xmlns:a16="http://schemas.microsoft.com/office/drawing/2014/main" id="{77699CCD-5F45-4E93-A02E-5A2DC78CCD80}"/>
              </a:ext>
            </a:extLst>
          </p:cNvPr>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83C2EC3-AF81-4E9F-AB70-8825CC179174}"/>
              </a:ext>
            </a:extLst>
          </p:cNvPr>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9D97264F-3ADC-4C0B-A4EF-4DA702B83AD5}" type="slidenum">
              <a:rPr lang="en-US" smtClean="0"/>
              <a:t>‹#›</a:t>
            </a:fld>
            <a:endParaRPr lang="en-US"/>
          </a:p>
        </p:txBody>
      </p:sp>
    </p:spTree>
    <p:extLst>
      <p:ext uri="{BB962C8B-B14F-4D97-AF65-F5344CB8AC3E}">
        <p14:creationId xmlns:p14="http://schemas.microsoft.com/office/powerpoint/2010/main" val="17440570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26198274-8096-406B-91DF-BEE0F3990C19}" type="datetimeFigureOut">
              <a:rPr lang="en-US" smtClean="0"/>
              <a:t>2026-03-31</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E03FB445-95A7-40DA-BAF7-3D62EAAA27AC}" type="slidenum">
              <a:rPr lang="en-US" smtClean="0"/>
              <a:t>‹#›</a:t>
            </a:fld>
            <a:endParaRPr lang="en-US"/>
          </a:p>
        </p:txBody>
      </p:sp>
    </p:spTree>
    <p:extLst>
      <p:ext uri="{BB962C8B-B14F-4D97-AF65-F5344CB8AC3E}">
        <p14:creationId xmlns:p14="http://schemas.microsoft.com/office/powerpoint/2010/main" val="3391916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4.sv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4.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4.sv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4.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4.sv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26.svg"/><Relationship Id="rId4" Type="http://schemas.openxmlformats.org/officeDocument/2006/relationships/image" Target="../media/image25.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4.sv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29.sv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p:spTree>
      <p:nvGrpSpPr>
        <p:cNvPr id="1" name=""/>
        <p:cNvGrpSpPr/>
        <p:nvPr/>
      </p:nvGrpSpPr>
      <p:grpSpPr>
        <a:xfrm>
          <a:off x="0" y="0"/>
          <a:ext cx="0" cy="0"/>
          <a:chOff x="0" y="0"/>
          <a:chExt cx="0" cy="0"/>
        </a:xfrm>
      </p:grpSpPr>
      <p:pic>
        <p:nvPicPr>
          <p:cNvPr id="3" name="Picture 2" descr="A blue square with white lines&#10;&#10;Description automatically generated">
            <a:extLst>
              <a:ext uri="{FF2B5EF4-FFF2-40B4-BE49-F238E27FC236}">
                <a16:creationId xmlns:a16="http://schemas.microsoft.com/office/drawing/2014/main" id="{A0DBC298-B96F-465F-AC4A-ECBFBCF3E8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422" y="-33252"/>
            <a:ext cx="12314844" cy="6924504"/>
          </a:xfrm>
          <a:prstGeom prst="rect">
            <a:avLst/>
          </a:prstGeom>
        </p:spPr>
      </p:pic>
      <p:sp>
        <p:nvSpPr>
          <p:cNvPr id="18" name="Title 1">
            <a:extLst>
              <a:ext uri="{FF2B5EF4-FFF2-40B4-BE49-F238E27FC236}">
                <a16:creationId xmlns:a16="http://schemas.microsoft.com/office/drawing/2014/main" id="{FCFBC758-3633-4D75-8234-F1043829A8AE}"/>
              </a:ext>
            </a:extLst>
          </p:cNvPr>
          <p:cNvSpPr>
            <a:spLocks noGrp="1"/>
          </p:cNvSpPr>
          <p:nvPr>
            <p:ph type="title" hasCustomPrompt="1"/>
          </p:nvPr>
        </p:nvSpPr>
        <p:spPr>
          <a:xfrm>
            <a:off x="476031" y="1482570"/>
            <a:ext cx="4884245" cy="1565429"/>
          </a:xfrm>
          <a:prstGeom prst="rect">
            <a:avLst/>
          </a:prstGeom>
        </p:spPr>
        <p:txBody>
          <a:bodyPr/>
          <a:lstStyle>
            <a:lvl1pPr>
              <a:defRPr sz="4000" cap="none" baseline="0">
                <a:solidFill>
                  <a:srgbClr val="13C5BD"/>
                </a:solidFill>
                <a:latin typeface="ADPortsGroup" panose="00000500000000000000" pitchFamily="50" charset="-78"/>
                <a:cs typeface="ADPortsGroup" panose="00000500000000000000" pitchFamily="50" charset="-78"/>
              </a:defRPr>
            </a:lvl1pPr>
          </a:lstStyle>
          <a:p>
            <a:r>
              <a:rPr lang="en-US" dirty="0"/>
              <a:t>Cover Slide</a:t>
            </a:r>
            <a:br>
              <a:rPr lang="en-US" dirty="0"/>
            </a:br>
            <a:r>
              <a:rPr lang="en-US" dirty="0"/>
              <a:t>Lorem Ipsum</a:t>
            </a:r>
          </a:p>
        </p:txBody>
      </p:sp>
      <p:pic>
        <p:nvPicPr>
          <p:cNvPr id="2" name="Graphic 1">
            <a:extLst>
              <a:ext uri="{FF2B5EF4-FFF2-40B4-BE49-F238E27FC236}">
                <a16:creationId xmlns:a16="http://schemas.microsoft.com/office/drawing/2014/main" id="{CDA37584-9367-EF7D-06CB-17F6E383B26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18485" y="264229"/>
            <a:ext cx="1647056" cy="1120411"/>
          </a:xfrm>
          <a:prstGeom prst="rect">
            <a:avLst/>
          </a:prstGeom>
        </p:spPr>
      </p:pic>
    </p:spTree>
    <p:extLst>
      <p:ext uri="{BB962C8B-B14F-4D97-AF65-F5344CB8AC3E}">
        <p14:creationId xmlns:p14="http://schemas.microsoft.com/office/powerpoint/2010/main" val="2778582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074201E0-5092-499B-9E1F-E75B8EC3D4F2}"/>
              </a:ext>
            </a:extLst>
          </p:cNvPr>
          <p:cNvSpPr>
            <a:spLocks noGrp="1"/>
          </p:cNvSpPr>
          <p:nvPr>
            <p:ph type="title" hasCustomPrompt="1"/>
          </p:nvPr>
        </p:nvSpPr>
        <p:spPr>
          <a:xfrm>
            <a:off x="476031" y="1482571"/>
            <a:ext cx="4884245" cy="1565430"/>
          </a:xfrm>
          <a:prstGeom prst="rect">
            <a:avLst/>
          </a:prstGeom>
        </p:spPr>
        <p:txBody>
          <a:bodyPr/>
          <a:lstStyle>
            <a:lvl1pPr>
              <a:defRPr sz="4000" cap="none" baseline="0">
                <a:solidFill>
                  <a:srgbClr val="13C5BD"/>
                </a:solidFill>
                <a:latin typeface="ADPortsGroup" panose="00000500000000000000" pitchFamily="50" charset="-78"/>
                <a:cs typeface="ADPortsGroup" panose="00000500000000000000" pitchFamily="50" charset="-78"/>
              </a:defRPr>
            </a:lvl1pPr>
          </a:lstStyle>
          <a:p>
            <a:r>
              <a:rPr lang="en-US" dirty="0"/>
              <a:t>Cover Slide</a:t>
            </a:r>
            <a:br>
              <a:rPr lang="en-US" dirty="0"/>
            </a:br>
            <a:r>
              <a:rPr lang="en-US" dirty="0"/>
              <a:t>Lorem Ipsum</a:t>
            </a:r>
          </a:p>
        </p:txBody>
      </p:sp>
      <p:pic>
        <p:nvPicPr>
          <p:cNvPr id="27" name="Graphic 26">
            <a:extLst>
              <a:ext uri="{FF2B5EF4-FFF2-40B4-BE49-F238E27FC236}">
                <a16:creationId xmlns:a16="http://schemas.microsoft.com/office/drawing/2014/main" id="{94C48038-693A-4B19-97B7-DF762341541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76032" y="220720"/>
            <a:ext cx="1984536" cy="910201"/>
          </a:xfrm>
          <a:prstGeom prst="rect">
            <a:avLst/>
          </a:prstGeom>
        </p:spPr>
      </p:pic>
    </p:spTree>
    <p:extLst>
      <p:ext uri="{BB962C8B-B14F-4D97-AF65-F5344CB8AC3E}">
        <p14:creationId xmlns:p14="http://schemas.microsoft.com/office/powerpoint/2010/main" val="1252972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vider Slide ">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95424D06-BA72-4E33-B842-1A607114F248}"/>
              </a:ext>
            </a:extLst>
          </p:cNvPr>
          <p:cNvSpPr>
            <a:spLocks noGrp="1"/>
          </p:cNvSpPr>
          <p:nvPr>
            <p:ph type="title" hasCustomPrompt="1"/>
          </p:nvPr>
        </p:nvSpPr>
        <p:spPr>
          <a:xfrm>
            <a:off x="476031" y="400729"/>
            <a:ext cx="4884245" cy="2647271"/>
          </a:xfrm>
          <a:prstGeom prst="rect">
            <a:avLst/>
          </a:prstGeom>
        </p:spPr>
        <p:txBody>
          <a:bodyPr/>
          <a:lstStyle>
            <a:lvl1pPr>
              <a:defRPr sz="4000" cap="none" baseline="0">
                <a:solidFill>
                  <a:srgbClr val="13C5BD"/>
                </a:solidFill>
                <a:latin typeface="ADPortsGroup" panose="00000500000000000000" pitchFamily="50" charset="-78"/>
                <a:cs typeface="ADPortsGroup" panose="00000500000000000000" pitchFamily="50" charset="-78"/>
              </a:defRPr>
            </a:lvl1pPr>
          </a:lstStyle>
          <a:p>
            <a:r>
              <a:rPr lang="en-US" dirty="0"/>
              <a:t>Divider slide</a:t>
            </a:r>
          </a:p>
        </p:txBody>
      </p:sp>
      <p:grpSp>
        <p:nvGrpSpPr>
          <p:cNvPr id="5" name="Group 4">
            <a:extLst>
              <a:ext uri="{FF2B5EF4-FFF2-40B4-BE49-F238E27FC236}">
                <a16:creationId xmlns:a16="http://schemas.microsoft.com/office/drawing/2014/main" id="{A9EEFD3E-F8B5-4126-B9A1-526DFAC068A3}"/>
              </a:ext>
            </a:extLst>
          </p:cNvPr>
          <p:cNvGrpSpPr/>
          <p:nvPr userDrawn="1"/>
        </p:nvGrpSpPr>
        <p:grpSpPr>
          <a:xfrm>
            <a:off x="10483151" y="-10647"/>
            <a:ext cx="1717162" cy="6868647"/>
            <a:chOff x="10181013" y="-10647"/>
            <a:chExt cx="2019300" cy="8077200"/>
          </a:xfrm>
        </p:grpSpPr>
        <p:pic>
          <p:nvPicPr>
            <p:cNvPr id="6" name="Graphic 5">
              <a:extLst>
                <a:ext uri="{FF2B5EF4-FFF2-40B4-BE49-F238E27FC236}">
                  <a16:creationId xmlns:a16="http://schemas.microsoft.com/office/drawing/2014/main" id="{1B197EEB-A34E-42DF-B2ED-08111C15ED2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676188" y="494178"/>
              <a:ext cx="2019300" cy="1009650"/>
            </a:xfrm>
            <a:prstGeom prst="rect">
              <a:avLst/>
            </a:prstGeom>
          </p:spPr>
        </p:pic>
        <p:pic>
          <p:nvPicPr>
            <p:cNvPr id="7" name="Graphic 6">
              <a:extLst>
                <a:ext uri="{FF2B5EF4-FFF2-40B4-BE49-F238E27FC236}">
                  <a16:creationId xmlns:a16="http://schemas.microsoft.com/office/drawing/2014/main" id="{510F1CA7-F284-4976-8D60-96AC00190F9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685838" y="494178"/>
              <a:ext cx="2019300" cy="1009650"/>
            </a:xfrm>
            <a:prstGeom prst="rect">
              <a:avLst/>
            </a:prstGeom>
          </p:spPr>
        </p:pic>
        <p:pic>
          <p:nvPicPr>
            <p:cNvPr id="8" name="Graphic 7">
              <a:extLst>
                <a:ext uri="{FF2B5EF4-FFF2-40B4-BE49-F238E27FC236}">
                  <a16:creationId xmlns:a16="http://schemas.microsoft.com/office/drawing/2014/main" id="{3B523502-FE51-46D7-9CDD-75DBA260C88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676188" y="2513478"/>
              <a:ext cx="2019300" cy="1009650"/>
            </a:xfrm>
            <a:prstGeom prst="rect">
              <a:avLst/>
            </a:prstGeom>
          </p:spPr>
        </p:pic>
        <p:pic>
          <p:nvPicPr>
            <p:cNvPr id="9" name="Graphic 8">
              <a:extLst>
                <a:ext uri="{FF2B5EF4-FFF2-40B4-BE49-F238E27FC236}">
                  <a16:creationId xmlns:a16="http://schemas.microsoft.com/office/drawing/2014/main" id="{5E8C3A47-D859-4796-9C28-3383E19C61A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685838" y="2513478"/>
              <a:ext cx="2019300" cy="1009650"/>
            </a:xfrm>
            <a:prstGeom prst="rect">
              <a:avLst/>
            </a:prstGeom>
          </p:spPr>
        </p:pic>
        <p:pic>
          <p:nvPicPr>
            <p:cNvPr id="10" name="Graphic 9">
              <a:extLst>
                <a:ext uri="{FF2B5EF4-FFF2-40B4-BE49-F238E27FC236}">
                  <a16:creationId xmlns:a16="http://schemas.microsoft.com/office/drawing/2014/main" id="{8B12DD1D-750C-4F29-B45B-FDB7A2AFC1E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676188" y="4532778"/>
              <a:ext cx="2019300" cy="1009650"/>
            </a:xfrm>
            <a:prstGeom prst="rect">
              <a:avLst/>
            </a:prstGeom>
          </p:spPr>
        </p:pic>
        <p:pic>
          <p:nvPicPr>
            <p:cNvPr id="11" name="Graphic 10">
              <a:extLst>
                <a:ext uri="{FF2B5EF4-FFF2-40B4-BE49-F238E27FC236}">
                  <a16:creationId xmlns:a16="http://schemas.microsoft.com/office/drawing/2014/main" id="{D1CBA821-40B6-4724-8F1B-08AC72A0341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685838" y="4532778"/>
              <a:ext cx="2019300" cy="1009650"/>
            </a:xfrm>
            <a:prstGeom prst="rect">
              <a:avLst/>
            </a:prstGeom>
          </p:spPr>
        </p:pic>
        <p:pic>
          <p:nvPicPr>
            <p:cNvPr id="12" name="Graphic 11">
              <a:extLst>
                <a:ext uri="{FF2B5EF4-FFF2-40B4-BE49-F238E27FC236}">
                  <a16:creationId xmlns:a16="http://schemas.microsoft.com/office/drawing/2014/main" id="{15A27A14-B8A7-4B12-AD33-D60C254EE5E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676188" y="6552078"/>
              <a:ext cx="2019300" cy="1009650"/>
            </a:xfrm>
            <a:prstGeom prst="rect">
              <a:avLst/>
            </a:prstGeom>
          </p:spPr>
        </p:pic>
        <p:pic>
          <p:nvPicPr>
            <p:cNvPr id="15" name="Graphic 14">
              <a:extLst>
                <a:ext uri="{FF2B5EF4-FFF2-40B4-BE49-F238E27FC236}">
                  <a16:creationId xmlns:a16="http://schemas.microsoft.com/office/drawing/2014/main" id="{7CC88586-8864-41A5-9076-D2D424CB50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685838" y="6552078"/>
              <a:ext cx="2019300" cy="1009650"/>
            </a:xfrm>
            <a:prstGeom prst="rect">
              <a:avLst/>
            </a:prstGeom>
          </p:spPr>
        </p:pic>
      </p:grpSp>
    </p:spTree>
    <p:extLst>
      <p:ext uri="{BB962C8B-B14F-4D97-AF65-F5344CB8AC3E}">
        <p14:creationId xmlns:p14="http://schemas.microsoft.com/office/powerpoint/2010/main" val="2007450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D21BC08-B1DE-4CD5-8A4C-F36C4AAB2898}"/>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1519437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p:spTree>
      <p:nvGrpSpPr>
        <p:cNvPr id="1" name=""/>
        <p:cNvGrpSpPr/>
        <p:nvPr/>
      </p:nvGrpSpPr>
      <p:grpSpPr>
        <a:xfrm>
          <a:off x="0" y="0"/>
          <a:ext cx="0" cy="0"/>
          <a:chOff x="0" y="0"/>
          <a:chExt cx="0" cy="0"/>
        </a:xfrm>
      </p:grpSpPr>
      <p:sp>
        <p:nvSpPr>
          <p:cNvPr id="25" name="Content Placeholder 3">
            <a:extLst>
              <a:ext uri="{FF2B5EF4-FFF2-40B4-BE49-F238E27FC236}">
                <a16:creationId xmlns:a16="http://schemas.microsoft.com/office/drawing/2014/main" id="{2B07C252-60FE-4C6F-957D-19E56032F104}"/>
              </a:ext>
            </a:extLst>
          </p:cNvPr>
          <p:cNvSpPr>
            <a:spLocks noGrp="1"/>
          </p:cNvSpPr>
          <p:nvPr>
            <p:ph sz="quarter" idx="10" hasCustomPrompt="1"/>
          </p:nvPr>
        </p:nvSpPr>
        <p:spPr>
          <a:xfrm>
            <a:off x="647700" y="1752600"/>
            <a:ext cx="10899648" cy="4381500"/>
          </a:xfrm>
          <a:prstGeom prst="rect">
            <a:avLst/>
          </a:prstGeom>
        </p:spPr>
        <p:txBody>
          <a:bodyPr/>
          <a:lstStyle>
            <a:lvl1pPr>
              <a:defRPr sz="1800">
                <a:latin typeface="ADPortsGroup" panose="00000500000000000000" pitchFamily="50" charset="-78"/>
                <a:cs typeface="ADPortsGroup" panose="00000500000000000000" pitchFamily="50" charset="-78"/>
              </a:defRPr>
            </a:lvl1pPr>
            <a:lvl2pPr>
              <a:defRPr sz="1600">
                <a:latin typeface="ADPortsGroup" panose="00000500000000000000" pitchFamily="50" charset="-78"/>
                <a:cs typeface="ADPortsGroup" panose="00000500000000000000" pitchFamily="50" charset="-78"/>
              </a:defRPr>
            </a:lvl2pPr>
            <a:lvl3pPr>
              <a:defRPr sz="1500">
                <a:latin typeface="ADPortsGroup" panose="00000500000000000000" pitchFamily="50" charset="-78"/>
                <a:cs typeface="ADPortsGroup" panose="00000500000000000000" pitchFamily="50" charset="-78"/>
              </a:defRPr>
            </a:lvl3pPr>
            <a:lvl4pPr>
              <a:defRPr>
                <a:latin typeface="ADPortsGroup" panose="00000500000000000000" pitchFamily="50" charset="-78"/>
                <a:cs typeface="ADPortsGroup" panose="00000500000000000000" pitchFamily="50" charset="-78"/>
              </a:defRPr>
            </a:lvl4pPr>
            <a:lvl5pPr>
              <a:defRPr>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4">
            <a:extLst>
              <a:ext uri="{FF2B5EF4-FFF2-40B4-BE49-F238E27FC236}">
                <a16:creationId xmlns:a16="http://schemas.microsoft.com/office/drawing/2014/main" id="{E672DA0B-9918-44B2-ADD9-AE6F8AA4A013}"/>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pic>
        <p:nvPicPr>
          <p:cNvPr id="5" name="Picture 4" descr="A pattern of blue circles&#10;&#10;Description automatically generated">
            <a:extLst>
              <a:ext uri="{FF2B5EF4-FFF2-40B4-BE49-F238E27FC236}">
                <a16:creationId xmlns:a16="http://schemas.microsoft.com/office/drawing/2014/main" id="{36E5B86E-5C90-4625-AC37-FF6DA3F3B5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14916" y="0"/>
            <a:ext cx="2577084" cy="6858000"/>
          </a:xfrm>
          <a:prstGeom prst="rect">
            <a:avLst/>
          </a:prstGeom>
        </p:spPr>
      </p:pic>
    </p:spTree>
    <p:extLst>
      <p:ext uri="{BB962C8B-B14F-4D97-AF65-F5344CB8AC3E}">
        <p14:creationId xmlns:p14="http://schemas.microsoft.com/office/powerpoint/2010/main" val="3325698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Subheader">
    <p:spTree>
      <p:nvGrpSpPr>
        <p:cNvPr id="1" name=""/>
        <p:cNvGrpSpPr/>
        <p:nvPr/>
      </p:nvGrpSpPr>
      <p:grpSpPr>
        <a:xfrm>
          <a:off x="0" y="0"/>
          <a:ext cx="0" cy="0"/>
          <a:chOff x="0" y="0"/>
          <a:chExt cx="0" cy="0"/>
        </a:xfrm>
      </p:grpSpPr>
      <p:sp>
        <p:nvSpPr>
          <p:cNvPr id="25" name="Content Placeholder 3">
            <a:extLst>
              <a:ext uri="{FF2B5EF4-FFF2-40B4-BE49-F238E27FC236}">
                <a16:creationId xmlns:a16="http://schemas.microsoft.com/office/drawing/2014/main" id="{2B07C252-60FE-4C6F-957D-19E56032F104}"/>
              </a:ext>
            </a:extLst>
          </p:cNvPr>
          <p:cNvSpPr>
            <a:spLocks noGrp="1"/>
          </p:cNvSpPr>
          <p:nvPr>
            <p:ph sz="quarter" idx="10" hasCustomPrompt="1"/>
          </p:nvPr>
        </p:nvSpPr>
        <p:spPr>
          <a:xfrm>
            <a:off x="644652" y="2129972"/>
            <a:ext cx="10899648" cy="3722914"/>
          </a:xfrm>
          <a:prstGeom prst="rect">
            <a:avLst/>
          </a:prstGeom>
        </p:spPr>
        <p:txBody>
          <a:bodyPr/>
          <a:lstStyle>
            <a:lvl1pPr>
              <a:defRPr sz="1800">
                <a:latin typeface="ADPortsGroup" panose="00000500000000000000" pitchFamily="50" charset="-78"/>
                <a:cs typeface="ADPortsGroup" panose="00000500000000000000" pitchFamily="50" charset="-78"/>
              </a:defRPr>
            </a:lvl1pPr>
            <a:lvl2pPr>
              <a:defRPr sz="1600">
                <a:latin typeface="ADPortsGroup" panose="00000500000000000000" pitchFamily="50" charset="-78"/>
                <a:cs typeface="ADPortsGroup" panose="00000500000000000000" pitchFamily="50" charset="-78"/>
              </a:defRPr>
            </a:lvl2pPr>
            <a:lvl3pPr>
              <a:defRPr sz="1500">
                <a:latin typeface="ADPortsGroup" panose="00000500000000000000" pitchFamily="50" charset="-78"/>
                <a:cs typeface="ADPortsGroup" panose="00000500000000000000" pitchFamily="50" charset="-78"/>
              </a:defRPr>
            </a:lvl3pPr>
            <a:lvl4pPr>
              <a:defRPr>
                <a:latin typeface="ADPortsGroup" panose="00000500000000000000" pitchFamily="50" charset="-78"/>
                <a:cs typeface="ADPortsGroup" panose="00000500000000000000" pitchFamily="50" charset="-78"/>
              </a:defRPr>
            </a:lvl4pPr>
            <a:lvl5pPr>
              <a:defRPr>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3">
            <a:extLst>
              <a:ext uri="{FF2B5EF4-FFF2-40B4-BE49-F238E27FC236}">
                <a16:creationId xmlns:a16="http://schemas.microsoft.com/office/drawing/2014/main" id="{9F28460D-DE2B-40D3-8103-BD9C7A56C1AB}"/>
              </a:ext>
            </a:extLst>
          </p:cNvPr>
          <p:cNvSpPr>
            <a:spLocks noGrp="1"/>
          </p:cNvSpPr>
          <p:nvPr>
            <p:ph sz="quarter" idx="12" hasCustomPrompt="1"/>
          </p:nvPr>
        </p:nvSpPr>
        <p:spPr>
          <a:xfrm>
            <a:off x="644652" y="1742673"/>
            <a:ext cx="10899648" cy="307777"/>
          </a:xfrm>
          <a:prstGeom prst="rect">
            <a:avLst/>
          </a:prstGeom>
        </p:spPr>
        <p:txBody>
          <a:bodyPr anchor="b" anchorCtr="0">
            <a:spAutoFit/>
          </a:bodyPr>
          <a:lstStyle>
            <a:lvl1pPr>
              <a:defRPr sz="2000">
                <a:solidFill>
                  <a:srgbClr val="13C5BD"/>
                </a:solidFill>
                <a:latin typeface="ADPortsGroup" panose="00000500000000000000" pitchFamily="50" charset="-78"/>
                <a:cs typeface="ADPortsGroup" panose="00000500000000000000" pitchFamily="50" charset="-78"/>
              </a:defRPr>
            </a:lvl1pPr>
          </a:lstStyle>
          <a:p>
            <a:pPr lvl="0"/>
            <a:r>
              <a:rPr lang="en-US" dirty="0"/>
              <a:t>Edit Master text styles</a:t>
            </a:r>
          </a:p>
        </p:txBody>
      </p:sp>
      <p:sp>
        <p:nvSpPr>
          <p:cNvPr id="7" name="Title 4">
            <a:extLst>
              <a:ext uri="{FF2B5EF4-FFF2-40B4-BE49-F238E27FC236}">
                <a16:creationId xmlns:a16="http://schemas.microsoft.com/office/drawing/2014/main" id="{3C38DF45-AC2B-4E88-ABA5-C4AE88B8EFB1}"/>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2500331774"/>
      </p:ext>
    </p:extLst>
  </p:cSld>
  <p:clrMapOvr>
    <a:masterClrMapping/>
  </p:clrMapOvr>
  <p:extLst>
    <p:ext uri="{DCECCB84-F9BA-43D5-87BE-67443E8EF086}">
      <p15:sldGuideLst xmlns:p15="http://schemas.microsoft.com/office/powerpoint/2012/main">
        <p15:guide id="1" orient="horz" pos="374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B0F0A3E-BBA4-43B8-A931-0C78BD8D8F4A}"/>
              </a:ext>
            </a:extLst>
          </p:cNvPr>
          <p:cNvSpPr>
            <a:spLocks noGrp="1"/>
          </p:cNvSpPr>
          <p:nvPr>
            <p:ph sz="quarter" idx="10" hasCustomPrompt="1"/>
          </p:nvPr>
        </p:nvSpPr>
        <p:spPr>
          <a:xfrm>
            <a:off x="647703" y="2130207"/>
            <a:ext cx="5118098" cy="4191000"/>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buClr>
                <a:srgbClr val="2D3955"/>
              </a:buClr>
              <a:defRPr sz="1600">
                <a:solidFill>
                  <a:srgbClr val="2D3955"/>
                </a:solidFill>
                <a:latin typeface="ADPortsGroup" panose="00000500000000000000" pitchFamily="50" charset="-78"/>
                <a:cs typeface="ADPortsGroup" panose="00000500000000000000" pitchFamily="50" charset="-78"/>
              </a:defRPr>
            </a:lvl2pPr>
            <a:lvl3pPr>
              <a:defRPr sz="1500">
                <a:solidFill>
                  <a:srgbClr val="2D3955"/>
                </a:solidFill>
                <a:latin typeface="ADPortsGroup" panose="00000500000000000000" pitchFamily="50" charset="-78"/>
                <a:cs typeface="ADPortsGroup" panose="00000500000000000000" pitchFamily="50" charset="-78"/>
              </a:defRPr>
            </a:lvl3pPr>
            <a:lvl4pPr>
              <a:defRPr>
                <a:solidFill>
                  <a:srgbClr val="2D3955"/>
                </a:solidFill>
                <a:latin typeface="ADPortsGroup" panose="00000500000000000000" pitchFamily="50" charset="-78"/>
                <a:cs typeface="ADPortsGroup" panose="00000500000000000000" pitchFamily="50" charset="-78"/>
              </a:defRPr>
            </a:lvl4pPr>
            <a:lvl5pPr>
              <a:defRPr>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6D1A30F7-982D-44C8-8697-03EE0B2E0FBB}"/>
              </a:ext>
            </a:extLst>
          </p:cNvPr>
          <p:cNvSpPr>
            <a:spLocks noGrp="1"/>
          </p:cNvSpPr>
          <p:nvPr>
            <p:ph type="ftr" sz="quarter" idx="11"/>
          </p:nvPr>
        </p:nvSpPr>
        <p:spPr>
          <a:xfrm>
            <a:off x="647703" y="6214018"/>
            <a:ext cx="11239495" cy="365125"/>
          </a:xfrm>
          <a:prstGeom prst="rect">
            <a:avLst/>
          </a:prstGeom>
        </p:spPr>
        <p:txBody>
          <a:bodyPr/>
          <a:lstStyle/>
          <a:p>
            <a:endParaRPr lang="en-US" dirty="0"/>
          </a:p>
        </p:txBody>
      </p:sp>
      <p:sp>
        <p:nvSpPr>
          <p:cNvPr id="25" name="Content Placeholder 3">
            <a:extLst>
              <a:ext uri="{FF2B5EF4-FFF2-40B4-BE49-F238E27FC236}">
                <a16:creationId xmlns:a16="http://schemas.microsoft.com/office/drawing/2014/main" id="{42251D87-2784-48EC-B400-068E1BBA7C32}"/>
              </a:ext>
            </a:extLst>
          </p:cNvPr>
          <p:cNvSpPr>
            <a:spLocks noGrp="1"/>
          </p:cNvSpPr>
          <p:nvPr>
            <p:ph sz="quarter" idx="12" hasCustomPrompt="1"/>
          </p:nvPr>
        </p:nvSpPr>
        <p:spPr>
          <a:xfrm>
            <a:off x="6426198" y="2130207"/>
            <a:ext cx="5118101" cy="4191000"/>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buClr>
                <a:srgbClr val="2D3955"/>
              </a:buClr>
              <a:defRPr sz="1600">
                <a:solidFill>
                  <a:srgbClr val="2D3955"/>
                </a:solidFill>
                <a:latin typeface="ADPortsGroup" panose="00000500000000000000" pitchFamily="50" charset="-78"/>
                <a:cs typeface="ADPortsGroup" panose="00000500000000000000" pitchFamily="50" charset="-78"/>
              </a:defRPr>
            </a:lvl2pPr>
            <a:lvl3pPr>
              <a:defRPr sz="1500">
                <a:solidFill>
                  <a:srgbClr val="2D3955"/>
                </a:solidFill>
                <a:latin typeface="ADPortsGroup" panose="00000500000000000000" pitchFamily="50" charset="-78"/>
                <a:cs typeface="ADPortsGroup" panose="00000500000000000000" pitchFamily="50" charset="-78"/>
              </a:defRPr>
            </a:lvl3pPr>
            <a:lvl4pPr>
              <a:defRPr>
                <a:solidFill>
                  <a:srgbClr val="2D3955"/>
                </a:solidFill>
                <a:latin typeface="ADPortsGroup" panose="00000500000000000000" pitchFamily="50" charset="-78"/>
                <a:cs typeface="ADPortsGroup" panose="00000500000000000000" pitchFamily="50" charset="-78"/>
              </a:defRPr>
            </a:lvl4pPr>
            <a:lvl5pPr>
              <a:defRPr>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4">
            <a:extLst>
              <a:ext uri="{FF2B5EF4-FFF2-40B4-BE49-F238E27FC236}">
                <a16:creationId xmlns:a16="http://schemas.microsoft.com/office/drawing/2014/main" id="{208F0A71-2220-4E24-A656-226D3004A3F8}"/>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cxnSp>
        <p:nvCxnSpPr>
          <p:cNvPr id="9" name="Straight Connector 8">
            <a:extLst>
              <a:ext uri="{FF2B5EF4-FFF2-40B4-BE49-F238E27FC236}">
                <a16:creationId xmlns:a16="http://schemas.microsoft.com/office/drawing/2014/main" id="{297A6118-0557-417B-9A30-58D2087578D8}"/>
              </a:ext>
            </a:extLst>
          </p:cNvPr>
          <p:cNvCxnSpPr>
            <a:cxnSpLocks/>
          </p:cNvCxnSpPr>
          <p:nvPr userDrawn="1"/>
        </p:nvCxnSpPr>
        <p:spPr>
          <a:xfrm>
            <a:off x="6096000" y="2130207"/>
            <a:ext cx="0" cy="4466896"/>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73753928"/>
      </p:ext>
    </p:extLst>
  </p:cSld>
  <p:clrMapOvr>
    <a:masterClrMapping/>
  </p:clrMapOvr>
  <p:extLst>
    <p:ext uri="{DCECCB84-F9BA-43D5-87BE-67443E8EF086}">
      <p15:sldGuideLst xmlns:p15="http://schemas.microsoft.com/office/powerpoint/2012/main">
        <p15:guide id="1" pos="336" userDrawn="1">
          <p15:clr>
            <a:srgbClr val="FBAE40"/>
          </p15:clr>
        </p15:guide>
        <p15:guide id="2" pos="734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Content Caption_1 imag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A368EF-0B27-4048-BDCF-7E8E71840991}"/>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Picture Placeholder 25">
            <a:extLst>
              <a:ext uri="{FF2B5EF4-FFF2-40B4-BE49-F238E27FC236}">
                <a16:creationId xmlns:a16="http://schemas.microsoft.com/office/drawing/2014/main" id="{EAEF4FE3-4CCB-4EE0-BBEC-F7A2BED5372E}"/>
              </a:ext>
            </a:extLst>
          </p:cNvPr>
          <p:cNvSpPr>
            <a:spLocks noGrp="1"/>
          </p:cNvSpPr>
          <p:nvPr>
            <p:ph type="pic" sz="quarter" idx="11"/>
          </p:nvPr>
        </p:nvSpPr>
        <p:spPr>
          <a:xfrm>
            <a:off x="6799831" y="0"/>
            <a:ext cx="5392170" cy="6858000"/>
          </a:xfrm>
          <a:noFill/>
        </p:spPr>
        <p:txBody>
          <a:bodyPr anchor="ctr" anchorCtr="0"/>
          <a:lstStyle>
            <a:lvl1pPr algn="ctr">
              <a:defRPr/>
            </a:lvl1pPr>
          </a:lstStyle>
          <a:p>
            <a:endParaRPr lang="en-US"/>
          </a:p>
        </p:txBody>
      </p:sp>
      <p:sp>
        <p:nvSpPr>
          <p:cNvPr id="52" name="Title Placeholder 1">
            <a:extLst>
              <a:ext uri="{FF2B5EF4-FFF2-40B4-BE49-F238E27FC236}">
                <a16:creationId xmlns:a16="http://schemas.microsoft.com/office/drawing/2014/main" id="{0E364DD5-BF42-4033-8C1C-1F7B98A88D67}"/>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59" name="Content Placeholder 3">
            <a:extLst>
              <a:ext uri="{FF2B5EF4-FFF2-40B4-BE49-F238E27FC236}">
                <a16:creationId xmlns:a16="http://schemas.microsoft.com/office/drawing/2014/main" id="{6B39F9FD-FC41-4A86-9EFC-398B57855D90}"/>
              </a:ext>
            </a:extLst>
          </p:cNvPr>
          <p:cNvSpPr>
            <a:spLocks noGrp="1"/>
          </p:cNvSpPr>
          <p:nvPr>
            <p:ph sz="quarter" idx="14" hasCustomPrompt="1"/>
          </p:nvPr>
        </p:nvSpPr>
        <p:spPr>
          <a:xfrm>
            <a:off x="425711" y="2092139"/>
            <a:ext cx="5591430" cy="4187952"/>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buClr>
                <a:schemeClr val="bg1"/>
              </a:buCl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4" name="Group 3">
            <a:extLst>
              <a:ext uri="{FF2B5EF4-FFF2-40B4-BE49-F238E27FC236}">
                <a16:creationId xmlns:a16="http://schemas.microsoft.com/office/drawing/2014/main" id="{E02489DA-65D4-40B2-9FD5-1B2E589C8A9A}"/>
              </a:ext>
            </a:extLst>
          </p:cNvPr>
          <p:cNvGrpSpPr/>
          <p:nvPr userDrawn="1"/>
        </p:nvGrpSpPr>
        <p:grpSpPr>
          <a:xfrm>
            <a:off x="6831" y="6094284"/>
            <a:ext cx="12192000" cy="1019703"/>
            <a:chOff x="6831" y="6095999"/>
            <a:chExt cx="12171500" cy="1017988"/>
          </a:xfrm>
        </p:grpSpPr>
        <p:sp>
          <p:nvSpPr>
            <p:cNvPr id="2" name="TextBox 1">
              <a:extLst>
                <a:ext uri="{FF2B5EF4-FFF2-40B4-BE49-F238E27FC236}">
                  <a16:creationId xmlns:a16="http://schemas.microsoft.com/office/drawing/2014/main" id="{BCA88F1C-0B2A-49F9-B6DA-9FE0A837B6E7}"/>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pic>
          <p:nvPicPr>
            <p:cNvPr id="58" name="Graphic 57">
              <a:extLst>
                <a:ext uri="{FF2B5EF4-FFF2-40B4-BE49-F238E27FC236}">
                  <a16:creationId xmlns:a16="http://schemas.microsoft.com/office/drawing/2014/main" id="{25579588-AD50-4EE7-8967-95ACFDD9FE2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6831" y="6095999"/>
              <a:ext cx="1524001" cy="762001"/>
            </a:xfrm>
            <a:prstGeom prst="rect">
              <a:avLst/>
            </a:prstGeom>
          </p:spPr>
        </p:pic>
        <p:pic>
          <p:nvPicPr>
            <p:cNvPr id="60" name="Graphic 59">
              <a:extLst>
                <a:ext uri="{FF2B5EF4-FFF2-40B4-BE49-F238E27FC236}">
                  <a16:creationId xmlns:a16="http://schemas.microsoft.com/office/drawing/2014/main" id="{928F4799-E69E-4E69-9AC5-3AD11A51C1B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530833" y="6095999"/>
              <a:ext cx="1524001" cy="762001"/>
            </a:xfrm>
            <a:prstGeom prst="rect">
              <a:avLst/>
            </a:prstGeom>
          </p:spPr>
        </p:pic>
        <p:pic>
          <p:nvPicPr>
            <p:cNvPr id="61" name="Graphic 60">
              <a:extLst>
                <a:ext uri="{FF2B5EF4-FFF2-40B4-BE49-F238E27FC236}">
                  <a16:creationId xmlns:a16="http://schemas.microsoft.com/office/drawing/2014/main" id="{19F22062-92E2-440F-A4F0-0305D308C7C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3047997" y="6095999"/>
              <a:ext cx="1524001" cy="762001"/>
            </a:xfrm>
            <a:prstGeom prst="rect">
              <a:avLst/>
            </a:prstGeom>
          </p:spPr>
        </p:pic>
        <p:pic>
          <p:nvPicPr>
            <p:cNvPr id="62" name="Graphic 61">
              <a:extLst>
                <a:ext uri="{FF2B5EF4-FFF2-40B4-BE49-F238E27FC236}">
                  <a16:creationId xmlns:a16="http://schemas.microsoft.com/office/drawing/2014/main" id="{BEBF723B-F3D7-4914-AB72-0FA1C9E6053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571999" y="6095999"/>
              <a:ext cx="1524001" cy="762001"/>
            </a:xfrm>
            <a:prstGeom prst="rect">
              <a:avLst/>
            </a:prstGeom>
          </p:spPr>
        </p:pic>
        <p:pic>
          <p:nvPicPr>
            <p:cNvPr id="63" name="Graphic 62">
              <a:extLst>
                <a:ext uri="{FF2B5EF4-FFF2-40B4-BE49-F238E27FC236}">
                  <a16:creationId xmlns:a16="http://schemas.microsoft.com/office/drawing/2014/main" id="{DC3F9599-EF9E-4131-9795-A4351928486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6089162" y="6095999"/>
              <a:ext cx="1524001" cy="762001"/>
            </a:xfrm>
            <a:prstGeom prst="rect">
              <a:avLst/>
            </a:prstGeom>
          </p:spPr>
        </p:pic>
        <p:pic>
          <p:nvPicPr>
            <p:cNvPr id="64" name="Graphic 63">
              <a:extLst>
                <a:ext uri="{FF2B5EF4-FFF2-40B4-BE49-F238E27FC236}">
                  <a16:creationId xmlns:a16="http://schemas.microsoft.com/office/drawing/2014/main" id="{A421EDE7-3453-4589-B6BA-5193F2D9F86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7613164" y="6095999"/>
              <a:ext cx="1524001" cy="762001"/>
            </a:xfrm>
            <a:prstGeom prst="rect">
              <a:avLst/>
            </a:prstGeom>
          </p:spPr>
        </p:pic>
        <p:pic>
          <p:nvPicPr>
            <p:cNvPr id="65" name="Graphic 64">
              <a:extLst>
                <a:ext uri="{FF2B5EF4-FFF2-40B4-BE49-F238E27FC236}">
                  <a16:creationId xmlns:a16="http://schemas.microsoft.com/office/drawing/2014/main" id="{93ADC00C-C1DC-4226-8608-AD9EE1F4540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9130328" y="6095999"/>
              <a:ext cx="1524001" cy="762001"/>
            </a:xfrm>
            <a:prstGeom prst="rect">
              <a:avLst/>
            </a:prstGeom>
          </p:spPr>
        </p:pic>
        <p:pic>
          <p:nvPicPr>
            <p:cNvPr id="66" name="Graphic 65">
              <a:extLst>
                <a:ext uri="{FF2B5EF4-FFF2-40B4-BE49-F238E27FC236}">
                  <a16:creationId xmlns:a16="http://schemas.microsoft.com/office/drawing/2014/main" id="{D04935DD-B810-465F-8454-C7BA0DE08CA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0654330" y="6095999"/>
              <a:ext cx="1524001" cy="762001"/>
            </a:xfrm>
            <a:prstGeom prst="rect">
              <a:avLst/>
            </a:prstGeom>
          </p:spPr>
        </p:pic>
      </p:grpSp>
      <p:pic>
        <p:nvPicPr>
          <p:cNvPr id="67" name="Graphic 66">
            <a:extLst>
              <a:ext uri="{FF2B5EF4-FFF2-40B4-BE49-F238E27FC236}">
                <a16:creationId xmlns:a16="http://schemas.microsoft.com/office/drawing/2014/main" id="{B891132F-B649-47D3-A556-661937247E2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68" name="Graphic 67">
            <a:extLst>
              <a:ext uri="{FF2B5EF4-FFF2-40B4-BE49-F238E27FC236}">
                <a16:creationId xmlns:a16="http://schemas.microsoft.com/office/drawing/2014/main" id="{6B910851-4963-4AF7-ABB4-98657B105469}"/>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3002413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wheel(1)">
                                      <p:cBhvr>
                                        <p:cTn id="12" dur="500"/>
                                        <p:tgtEl>
                                          <p:spTgt spid="67"/>
                                        </p:tgtEl>
                                      </p:cBhvr>
                                    </p:animEffect>
                                  </p:childTnLst>
                                </p:cTn>
                              </p:par>
                              <p:par>
                                <p:cTn id="13" presetID="12" presetClass="entr" presetSubtype="4" fill="hold" nodeType="withEffect">
                                  <p:stCondLst>
                                    <p:cond delay="400"/>
                                  </p:stCondLst>
                                  <p:childTnLst>
                                    <p:set>
                                      <p:cBhvr>
                                        <p:cTn id="14" dur="1" fill="hold">
                                          <p:stCondLst>
                                            <p:cond delay="0"/>
                                          </p:stCondLst>
                                        </p:cTn>
                                        <p:tgtEl>
                                          <p:spTgt spid="68"/>
                                        </p:tgtEl>
                                        <p:attrNameLst>
                                          <p:attrName>style.visibility</p:attrName>
                                        </p:attrNameLst>
                                      </p:cBhvr>
                                      <p:to>
                                        <p:strVal val="visible"/>
                                      </p:to>
                                    </p:set>
                                    <p:anim calcmode="lin" valueType="num">
                                      <p:cBhvr additive="base">
                                        <p:cTn id="15" dur="500"/>
                                        <p:tgtEl>
                                          <p:spTgt spid="68"/>
                                        </p:tgtEl>
                                        <p:attrNameLst>
                                          <p:attrName>ppt_y</p:attrName>
                                        </p:attrNameLst>
                                      </p:cBhvr>
                                      <p:tavLst>
                                        <p:tav tm="0">
                                          <p:val>
                                            <p:strVal val="#ppt_y+#ppt_h*1.125000"/>
                                          </p:val>
                                        </p:tav>
                                        <p:tav tm="100000">
                                          <p:val>
                                            <p:strVal val="#ppt_y"/>
                                          </p:val>
                                        </p:tav>
                                      </p:tavLst>
                                    </p:anim>
                                    <p:animEffect transition="in" filter="wipe(up)">
                                      <p:cBhvr>
                                        <p:cTn id="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Content Caption_2 image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A368EF-0B27-4048-BDCF-7E8E71840991}"/>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Picture Placeholder 25">
            <a:extLst>
              <a:ext uri="{FF2B5EF4-FFF2-40B4-BE49-F238E27FC236}">
                <a16:creationId xmlns:a16="http://schemas.microsoft.com/office/drawing/2014/main" id="{EAEF4FE3-4CCB-4EE0-BBEC-F7A2BED5372E}"/>
              </a:ext>
            </a:extLst>
          </p:cNvPr>
          <p:cNvSpPr>
            <a:spLocks noGrp="1"/>
          </p:cNvSpPr>
          <p:nvPr>
            <p:ph type="pic" sz="quarter" idx="11"/>
          </p:nvPr>
        </p:nvSpPr>
        <p:spPr>
          <a:xfrm>
            <a:off x="6373369" y="0"/>
            <a:ext cx="5818632" cy="3429000"/>
          </a:xfrm>
          <a:noFill/>
        </p:spPr>
        <p:txBody>
          <a:bodyPr anchor="ctr" anchorCtr="0"/>
          <a:lstStyle>
            <a:lvl1pPr algn="ctr">
              <a:defRPr/>
            </a:lvl1pPr>
          </a:lstStyle>
          <a:p>
            <a:endParaRPr lang="en-US"/>
          </a:p>
        </p:txBody>
      </p:sp>
      <p:sp>
        <p:nvSpPr>
          <p:cNvPr id="33" name="Picture Placeholder 25">
            <a:extLst>
              <a:ext uri="{FF2B5EF4-FFF2-40B4-BE49-F238E27FC236}">
                <a16:creationId xmlns:a16="http://schemas.microsoft.com/office/drawing/2014/main" id="{0143880B-B2D6-4514-9D80-44CF2636FED4}"/>
              </a:ext>
            </a:extLst>
          </p:cNvPr>
          <p:cNvSpPr>
            <a:spLocks noGrp="1"/>
          </p:cNvSpPr>
          <p:nvPr>
            <p:ph type="pic" sz="quarter" idx="13"/>
          </p:nvPr>
        </p:nvSpPr>
        <p:spPr>
          <a:xfrm>
            <a:off x="6373369" y="3429004"/>
            <a:ext cx="5818632" cy="3429000"/>
          </a:xfrm>
          <a:noFill/>
        </p:spPr>
        <p:txBody>
          <a:bodyPr anchor="ctr" anchorCtr="0"/>
          <a:lstStyle>
            <a:lvl1pPr algn="ctr">
              <a:defRPr/>
            </a:lvl1pPr>
          </a:lstStyle>
          <a:p>
            <a:endParaRPr lang="en-US"/>
          </a:p>
        </p:txBody>
      </p:sp>
      <p:sp>
        <p:nvSpPr>
          <p:cNvPr id="52" name="Title Placeholder 1">
            <a:extLst>
              <a:ext uri="{FF2B5EF4-FFF2-40B4-BE49-F238E27FC236}">
                <a16:creationId xmlns:a16="http://schemas.microsoft.com/office/drawing/2014/main" id="{0E364DD5-BF42-4033-8C1C-1F7B98A88D67}"/>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59" name="Content Placeholder 3">
            <a:extLst>
              <a:ext uri="{FF2B5EF4-FFF2-40B4-BE49-F238E27FC236}">
                <a16:creationId xmlns:a16="http://schemas.microsoft.com/office/drawing/2014/main" id="{6B39F9FD-FC41-4A86-9EFC-398B57855D90}"/>
              </a:ext>
            </a:extLst>
          </p:cNvPr>
          <p:cNvSpPr>
            <a:spLocks noGrp="1"/>
          </p:cNvSpPr>
          <p:nvPr>
            <p:ph sz="quarter" idx="14" hasCustomPrompt="1"/>
          </p:nvPr>
        </p:nvSpPr>
        <p:spPr>
          <a:xfrm>
            <a:off x="425710" y="2092139"/>
            <a:ext cx="5164967" cy="4187952"/>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buClr>
                <a:schemeClr val="bg1"/>
              </a:buCl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Box 1">
            <a:extLst>
              <a:ext uri="{FF2B5EF4-FFF2-40B4-BE49-F238E27FC236}">
                <a16:creationId xmlns:a16="http://schemas.microsoft.com/office/drawing/2014/main" id="{C07CB726-5439-40BC-A3E4-FDB96D1B8CCB}"/>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pic>
        <p:nvPicPr>
          <p:cNvPr id="60" name="Graphic 59">
            <a:extLst>
              <a:ext uri="{FF2B5EF4-FFF2-40B4-BE49-F238E27FC236}">
                <a16:creationId xmlns:a16="http://schemas.microsoft.com/office/drawing/2014/main" id="{4FE789B0-7B19-4A51-85AD-A6C4A716355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241015" y="5207775"/>
            <a:ext cx="3823962" cy="1951440"/>
          </a:xfrm>
          <a:prstGeom prst="rect">
            <a:avLst/>
          </a:prstGeom>
        </p:spPr>
      </p:pic>
      <p:pic>
        <p:nvPicPr>
          <p:cNvPr id="61" name="Graphic 60">
            <a:extLst>
              <a:ext uri="{FF2B5EF4-FFF2-40B4-BE49-F238E27FC236}">
                <a16:creationId xmlns:a16="http://schemas.microsoft.com/office/drawing/2014/main" id="{04FA5476-6D11-4A77-87C9-77FF4256DFD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62" name="Graphic 61">
            <a:extLst>
              <a:ext uri="{FF2B5EF4-FFF2-40B4-BE49-F238E27FC236}">
                <a16:creationId xmlns:a16="http://schemas.microsoft.com/office/drawing/2014/main" id="{0FD2EB1B-91BE-4F9C-A991-1D77CF4BFBD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2522798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800"/>
                                        <p:tgtEl>
                                          <p:spTgt spid="52"/>
                                        </p:tgtEl>
                                      </p:cBhvr>
                                    </p:animEffect>
                                    <p:anim calcmode="lin" valueType="num">
                                      <p:cBhvr>
                                        <p:cTn id="8" dur="800" fill="hold"/>
                                        <p:tgtEl>
                                          <p:spTgt spid="52"/>
                                        </p:tgtEl>
                                        <p:attrNameLst>
                                          <p:attrName>ppt_x</p:attrName>
                                        </p:attrNameLst>
                                      </p:cBhvr>
                                      <p:tavLst>
                                        <p:tav tm="0">
                                          <p:val>
                                            <p:strVal val="#ppt_x"/>
                                          </p:val>
                                        </p:tav>
                                        <p:tav tm="100000">
                                          <p:val>
                                            <p:strVal val="#ppt_x"/>
                                          </p:val>
                                        </p:tav>
                                      </p:tavLst>
                                    </p:anim>
                                    <p:anim calcmode="lin" valueType="num">
                                      <p:cBhvr>
                                        <p:cTn id="9" dur="800" fill="hold"/>
                                        <p:tgtEl>
                                          <p:spTgt spid="5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wheel(1)">
                                      <p:cBhvr>
                                        <p:cTn id="12" dur="500"/>
                                        <p:tgtEl>
                                          <p:spTgt spid="61"/>
                                        </p:tgtEl>
                                      </p:cBhvr>
                                    </p:animEffect>
                                  </p:childTnLst>
                                </p:cTn>
                              </p:par>
                              <p:par>
                                <p:cTn id="13" presetID="12" presetClass="entr" presetSubtype="4" fill="hold" nodeType="withEffect">
                                  <p:stCondLst>
                                    <p:cond delay="40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500"/>
                                        <p:tgtEl>
                                          <p:spTgt spid="62"/>
                                        </p:tgtEl>
                                        <p:attrNameLst>
                                          <p:attrName>ppt_y</p:attrName>
                                        </p:attrNameLst>
                                      </p:cBhvr>
                                      <p:tavLst>
                                        <p:tav tm="0">
                                          <p:val>
                                            <p:strVal val="#ppt_y+#ppt_h*1.125000"/>
                                          </p:val>
                                        </p:tav>
                                        <p:tav tm="100000">
                                          <p:val>
                                            <p:strVal val="#ppt_y"/>
                                          </p:val>
                                        </p:tav>
                                      </p:tavLst>
                                    </p:anim>
                                    <p:animEffect transition="in" filter="wipe(up)">
                                      <p:cBhvr>
                                        <p:cTn id="16"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Content Caption_3 image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A368EF-0B27-4048-BDCF-7E8E71840991}"/>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Picture Placeholder 25">
            <a:extLst>
              <a:ext uri="{FF2B5EF4-FFF2-40B4-BE49-F238E27FC236}">
                <a16:creationId xmlns:a16="http://schemas.microsoft.com/office/drawing/2014/main" id="{6A0AF887-0376-4FA6-9399-A730FC8FCACE}"/>
              </a:ext>
            </a:extLst>
          </p:cNvPr>
          <p:cNvSpPr>
            <a:spLocks noGrp="1"/>
          </p:cNvSpPr>
          <p:nvPr>
            <p:ph type="pic" sz="quarter" idx="10"/>
          </p:nvPr>
        </p:nvSpPr>
        <p:spPr>
          <a:xfrm>
            <a:off x="5264928" y="-1"/>
            <a:ext cx="6927072" cy="3655999"/>
          </a:xfrm>
          <a:noFill/>
        </p:spPr>
        <p:txBody>
          <a:bodyPr anchor="ctr" anchorCtr="0"/>
          <a:lstStyle>
            <a:lvl1pPr algn="ctr">
              <a:defRPr/>
            </a:lvl1pPr>
          </a:lstStyle>
          <a:p>
            <a:endParaRPr lang="en-US"/>
          </a:p>
        </p:txBody>
      </p:sp>
      <p:sp>
        <p:nvSpPr>
          <p:cNvPr id="32" name="Picture Placeholder 25">
            <a:extLst>
              <a:ext uri="{FF2B5EF4-FFF2-40B4-BE49-F238E27FC236}">
                <a16:creationId xmlns:a16="http://schemas.microsoft.com/office/drawing/2014/main" id="{78613F4E-DEAD-41D4-9219-7738F7D613AF}"/>
              </a:ext>
            </a:extLst>
          </p:cNvPr>
          <p:cNvSpPr>
            <a:spLocks noGrp="1"/>
          </p:cNvSpPr>
          <p:nvPr>
            <p:ph type="pic" sz="quarter" idx="12"/>
          </p:nvPr>
        </p:nvSpPr>
        <p:spPr>
          <a:xfrm>
            <a:off x="5264928" y="3655999"/>
            <a:ext cx="3463536" cy="3203188"/>
          </a:xfrm>
          <a:noFill/>
        </p:spPr>
        <p:txBody>
          <a:bodyPr anchor="ctr" anchorCtr="0"/>
          <a:lstStyle>
            <a:lvl1pPr algn="ctr">
              <a:defRPr/>
            </a:lvl1pPr>
          </a:lstStyle>
          <a:p>
            <a:endParaRPr lang="en-US"/>
          </a:p>
        </p:txBody>
      </p:sp>
      <p:sp>
        <p:nvSpPr>
          <p:cNvPr id="33" name="Picture Placeholder 25">
            <a:extLst>
              <a:ext uri="{FF2B5EF4-FFF2-40B4-BE49-F238E27FC236}">
                <a16:creationId xmlns:a16="http://schemas.microsoft.com/office/drawing/2014/main" id="{0143880B-B2D6-4514-9D80-44CF2636FED4}"/>
              </a:ext>
            </a:extLst>
          </p:cNvPr>
          <p:cNvSpPr>
            <a:spLocks noGrp="1"/>
          </p:cNvSpPr>
          <p:nvPr>
            <p:ph type="pic" sz="quarter" idx="13"/>
          </p:nvPr>
        </p:nvSpPr>
        <p:spPr>
          <a:xfrm>
            <a:off x="8728464" y="3655999"/>
            <a:ext cx="3463536" cy="3203188"/>
          </a:xfrm>
          <a:noFill/>
        </p:spPr>
        <p:txBody>
          <a:bodyPr anchor="ctr" anchorCtr="0"/>
          <a:lstStyle>
            <a:lvl1pPr algn="ctr">
              <a:defRPr/>
            </a:lvl1pPr>
          </a:lstStyle>
          <a:p>
            <a:endParaRPr lang="en-US" dirty="0"/>
          </a:p>
        </p:txBody>
      </p:sp>
      <p:sp>
        <p:nvSpPr>
          <p:cNvPr id="52" name="Title Placeholder 1">
            <a:extLst>
              <a:ext uri="{FF2B5EF4-FFF2-40B4-BE49-F238E27FC236}">
                <a16:creationId xmlns:a16="http://schemas.microsoft.com/office/drawing/2014/main" id="{0E364DD5-BF42-4033-8C1C-1F7B98A88D67}"/>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59" name="Content Placeholder 3">
            <a:extLst>
              <a:ext uri="{FF2B5EF4-FFF2-40B4-BE49-F238E27FC236}">
                <a16:creationId xmlns:a16="http://schemas.microsoft.com/office/drawing/2014/main" id="{6B39F9FD-FC41-4A86-9EFC-398B57855D90}"/>
              </a:ext>
            </a:extLst>
          </p:cNvPr>
          <p:cNvSpPr>
            <a:spLocks noGrp="1"/>
          </p:cNvSpPr>
          <p:nvPr>
            <p:ph sz="quarter" idx="14" hasCustomPrompt="1"/>
          </p:nvPr>
        </p:nvSpPr>
        <p:spPr>
          <a:xfrm>
            <a:off x="425711" y="2092139"/>
            <a:ext cx="3788604" cy="4187952"/>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buClr>
                <a:schemeClr val="bg1"/>
              </a:buCl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Box 1">
            <a:extLst>
              <a:ext uri="{FF2B5EF4-FFF2-40B4-BE49-F238E27FC236}">
                <a16:creationId xmlns:a16="http://schemas.microsoft.com/office/drawing/2014/main" id="{1D9C8337-BBE9-4478-8A73-32A61D8B1D5B}"/>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pic>
        <p:nvPicPr>
          <p:cNvPr id="61" name="Graphic 60">
            <a:extLst>
              <a:ext uri="{FF2B5EF4-FFF2-40B4-BE49-F238E27FC236}">
                <a16:creationId xmlns:a16="http://schemas.microsoft.com/office/drawing/2014/main" id="{793B5FBC-8378-444E-B649-714EFFB1C2B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205931" y="5214688"/>
            <a:ext cx="3753790" cy="1919183"/>
          </a:xfrm>
          <a:prstGeom prst="rect">
            <a:avLst/>
          </a:prstGeom>
        </p:spPr>
      </p:pic>
      <p:pic>
        <p:nvPicPr>
          <p:cNvPr id="63" name="Graphic 62">
            <a:extLst>
              <a:ext uri="{FF2B5EF4-FFF2-40B4-BE49-F238E27FC236}">
                <a16:creationId xmlns:a16="http://schemas.microsoft.com/office/drawing/2014/main" id="{B257A959-C39C-4AF4-BFD5-3281CA29B6C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64" name="Graphic 63">
            <a:extLst>
              <a:ext uri="{FF2B5EF4-FFF2-40B4-BE49-F238E27FC236}">
                <a16:creationId xmlns:a16="http://schemas.microsoft.com/office/drawing/2014/main" id="{393B82D3-97E7-4B90-BD8A-081C4FA4BE8C}"/>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3886386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heel(1)">
                                      <p:cBhvr>
                                        <p:cTn id="12" dur="500"/>
                                        <p:tgtEl>
                                          <p:spTgt spid="63"/>
                                        </p:tgtEl>
                                      </p:cBhvr>
                                    </p:animEffect>
                                  </p:childTnLst>
                                </p:cTn>
                              </p:par>
                              <p:par>
                                <p:cTn id="13" presetID="12" presetClass="entr" presetSubtype="4" fill="hold" nodeType="withEffect">
                                  <p:stCondLst>
                                    <p:cond delay="400"/>
                                  </p:stCondLst>
                                  <p:childTnLst>
                                    <p:set>
                                      <p:cBhvr>
                                        <p:cTn id="14" dur="1" fill="hold">
                                          <p:stCondLst>
                                            <p:cond delay="0"/>
                                          </p:stCondLst>
                                        </p:cTn>
                                        <p:tgtEl>
                                          <p:spTgt spid="64"/>
                                        </p:tgtEl>
                                        <p:attrNameLst>
                                          <p:attrName>style.visibility</p:attrName>
                                        </p:attrNameLst>
                                      </p:cBhvr>
                                      <p:to>
                                        <p:strVal val="visible"/>
                                      </p:to>
                                    </p:set>
                                    <p:anim calcmode="lin" valueType="num">
                                      <p:cBhvr additive="base">
                                        <p:cTn id="15" dur="500"/>
                                        <p:tgtEl>
                                          <p:spTgt spid="64"/>
                                        </p:tgtEl>
                                        <p:attrNameLst>
                                          <p:attrName>ppt_y</p:attrName>
                                        </p:attrNameLst>
                                      </p:cBhvr>
                                      <p:tavLst>
                                        <p:tav tm="0">
                                          <p:val>
                                            <p:strVal val="#ppt_y+#ppt_h*1.125000"/>
                                          </p:val>
                                        </p:tav>
                                        <p:tav tm="100000">
                                          <p:val>
                                            <p:strVal val="#ppt_y"/>
                                          </p:val>
                                        </p:tav>
                                      </p:tavLst>
                                    </p:anim>
                                    <p:animEffect transition="in" filter="wipe(up)">
                                      <p:cBhvr>
                                        <p:cTn id="16"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Caption_4 image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A368EF-0B27-4048-BDCF-7E8E71840991}"/>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Picture Placeholder 25">
            <a:extLst>
              <a:ext uri="{FF2B5EF4-FFF2-40B4-BE49-F238E27FC236}">
                <a16:creationId xmlns:a16="http://schemas.microsoft.com/office/drawing/2014/main" id="{6A0AF887-0376-4FA6-9399-A730FC8FCACE}"/>
              </a:ext>
            </a:extLst>
          </p:cNvPr>
          <p:cNvSpPr>
            <a:spLocks noGrp="1"/>
          </p:cNvSpPr>
          <p:nvPr>
            <p:ph type="pic" sz="quarter" idx="10"/>
          </p:nvPr>
        </p:nvSpPr>
        <p:spPr>
          <a:xfrm>
            <a:off x="4769805" y="0"/>
            <a:ext cx="3707697" cy="3428996"/>
          </a:xfrm>
          <a:noFill/>
        </p:spPr>
        <p:txBody>
          <a:bodyPr anchor="ctr" anchorCtr="0"/>
          <a:lstStyle>
            <a:lvl1pPr algn="ctr">
              <a:defRPr/>
            </a:lvl1pPr>
          </a:lstStyle>
          <a:p>
            <a:endParaRPr lang="en-US"/>
          </a:p>
        </p:txBody>
      </p:sp>
      <p:sp>
        <p:nvSpPr>
          <p:cNvPr id="31" name="Picture Placeholder 25">
            <a:extLst>
              <a:ext uri="{FF2B5EF4-FFF2-40B4-BE49-F238E27FC236}">
                <a16:creationId xmlns:a16="http://schemas.microsoft.com/office/drawing/2014/main" id="{EAEF4FE3-4CCB-4EE0-BBEC-F7A2BED5372E}"/>
              </a:ext>
            </a:extLst>
          </p:cNvPr>
          <p:cNvSpPr>
            <a:spLocks noGrp="1"/>
          </p:cNvSpPr>
          <p:nvPr>
            <p:ph type="pic" sz="quarter" idx="11"/>
          </p:nvPr>
        </p:nvSpPr>
        <p:spPr>
          <a:xfrm>
            <a:off x="8484303" y="0"/>
            <a:ext cx="3707697" cy="3428996"/>
          </a:xfrm>
          <a:noFill/>
        </p:spPr>
        <p:txBody>
          <a:bodyPr anchor="ctr" anchorCtr="0"/>
          <a:lstStyle>
            <a:lvl1pPr algn="ctr">
              <a:defRPr/>
            </a:lvl1pPr>
          </a:lstStyle>
          <a:p>
            <a:endParaRPr lang="en-US"/>
          </a:p>
        </p:txBody>
      </p:sp>
      <p:sp>
        <p:nvSpPr>
          <p:cNvPr id="32" name="Picture Placeholder 25">
            <a:extLst>
              <a:ext uri="{FF2B5EF4-FFF2-40B4-BE49-F238E27FC236}">
                <a16:creationId xmlns:a16="http://schemas.microsoft.com/office/drawing/2014/main" id="{78613F4E-DEAD-41D4-9219-7738F7D613AF}"/>
              </a:ext>
            </a:extLst>
          </p:cNvPr>
          <p:cNvSpPr>
            <a:spLocks noGrp="1"/>
          </p:cNvSpPr>
          <p:nvPr>
            <p:ph type="pic" sz="quarter" idx="12"/>
          </p:nvPr>
        </p:nvSpPr>
        <p:spPr>
          <a:xfrm>
            <a:off x="4769805" y="3429004"/>
            <a:ext cx="3707697" cy="3428996"/>
          </a:xfrm>
          <a:noFill/>
        </p:spPr>
        <p:txBody>
          <a:bodyPr anchor="ctr" anchorCtr="0"/>
          <a:lstStyle>
            <a:lvl1pPr algn="ctr">
              <a:defRPr/>
            </a:lvl1pPr>
          </a:lstStyle>
          <a:p>
            <a:endParaRPr lang="en-US"/>
          </a:p>
        </p:txBody>
      </p:sp>
      <p:sp>
        <p:nvSpPr>
          <p:cNvPr id="33" name="Picture Placeholder 25">
            <a:extLst>
              <a:ext uri="{FF2B5EF4-FFF2-40B4-BE49-F238E27FC236}">
                <a16:creationId xmlns:a16="http://schemas.microsoft.com/office/drawing/2014/main" id="{0143880B-B2D6-4514-9D80-44CF2636FED4}"/>
              </a:ext>
            </a:extLst>
          </p:cNvPr>
          <p:cNvSpPr>
            <a:spLocks noGrp="1"/>
          </p:cNvSpPr>
          <p:nvPr>
            <p:ph type="pic" sz="quarter" idx="13"/>
          </p:nvPr>
        </p:nvSpPr>
        <p:spPr>
          <a:xfrm>
            <a:off x="8484303" y="3429004"/>
            <a:ext cx="3707697" cy="3428996"/>
          </a:xfrm>
          <a:noFill/>
        </p:spPr>
        <p:txBody>
          <a:bodyPr anchor="ctr" anchorCtr="0"/>
          <a:lstStyle>
            <a:lvl1pPr algn="ctr">
              <a:defRPr/>
            </a:lvl1pPr>
          </a:lstStyle>
          <a:p>
            <a:endParaRPr lang="en-US"/>
          </a:p>
        </p:txBody>
      </p:sp>
      <p:sp>
        <p:nvSpPr>
          <p:cNvPr id="52" name="Title Placeholder 1">
            <a:extLst>
              <a:ext uri="{FF2B5EF4-FFF2-40B4-BE49-F238E27FC236}">
                <a16:creationId xmlns:a16="http://schemas.microsoft.com/office/drawing/2014/main" id="{0E364DD5-BF42-4033-8C1C-1F7B98A88D67}"/>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61" name="Content Placeholder 3">
            <a:extLst>
              <a:ext uri="{FF2B5EF4-FFF2-40B4-BE49-F238E27FC236}">
                <a16:creationId xmlns:a16="http://schemas.microsoft.com/office/drawing/2014/main" id="{6E56092E-F192-44C4-BA09-1E61E140CC4D}"/>
              </a:ext>
            </a:extLst>
          </p:cNvPr>
          <p:cNvSpPr>
            <a:spLocks noGrp="1"/>
          </p:cNvSpPr>
          <p:nvPr>
            <p:ph sz="quarter" idx="14" hasCustomPrompt="1"/>
          </p:nvPr>
        </p:nvSpPr>
        <p:spPr>
          <a:xfrm>
            <a:off x="425711" y="2092139"/>
            <a:ext cx="3823790" cy="4187952"/>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buClr>
                <a:schemeClr val="bg1"/>
              </a:buCl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Box 1">
            <a:extLst>
              <a:ext uri="{FF2B5EF4-FFF2-40B4-BE49-F238E27FC236}">
                <a16:creationId xmlns:a16="http://schemas.microsoft.com/office/drawing/2014/main" id="{96F90459-E364-462D-8ED4-A8168270EB6D}"/>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pic>
        <p:nvPicPr>
          <p:cNvPr id="63" name="Graphic 62">
            <a:extLst>
              <a:ext uri="{FF2B5EF4-FFF2-40B4-BE49-F238E27FC236}">
                <a16:creationId xmlns:a16="http://schemas.microsoft.com/office/drawing/2014/main" id="{C2FEBCAC-4D49-4377-A0A2-1C1756291C38}"/>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49960"/>
          <a:stretch/>
        </p:blipFill>
        <p:spPr>
          <a:xfrm rot="5400000">
            <a:off x="-11933" y="4925537"/>
            <a:ext cx="1913486" cy="1951440"/>
          </a:xfrm>
          <a:prstGeom prst="rect">
            <a:avLst/>
          </a:prstGeom>
        </p:spPr>
      </p:pic>
      <p:pic>
        <p:nvPicPr>
          <p:cNvPr id="66" name="Graphic 65">
            <a:extLst>
              <a:ext uri="{FF2B5EF4-FFF2-40B4-BE49-F238E27FC236}">
                <a16:creationId xmlns:a16="http://schemas.microsoft.com/office/drawing/2014/main" id="{06D15932-7795-4D93-94DC-17B98454BD1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67" name="Graphic 66">
            <a:extLst>
              <a:ext uri="{FF2B5EF4-FFF2-40B4-BE49-F238E27FC236}">
                <a16:creationId xmlns:a16="http://schemas.microsoft.com/office/drawing/2014/main" id="{CCE418A1-E9C3-43DB-8C89-B8818CCCE03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2071976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800"/>
                                        <p:tgtEl>
                                          <p:spTgt spid="52"/>
                                        </p:tgtEl>
                                      </p:cBhvr>
                                    </p:animEffect>
                                    <p:anim calcmode="lin" valueType="num">
                                      <p:cBhvr>
                                        <p:cTn id="8" dur="800" fill="hold"/>
                                        <p:tgtEl>
                                          <p:spTgt spid="52"/>
                                        </p:tgtEl>
                                        <p:attrNameLst>
                                          <p:attrName>ppt_x</p:attrName>
                                        </p:attrNameLst>
                                      </p:cBhvr>
                                      <p:tavLst>
                                        <p:tav tm="0">
                                          <p:val>
                                            <p:strVal val="#ppt_x"/>
                                          </p:val>
                                        </p:tav>
                                        <p:tav tm="100000">
                                          <p:val>
                                            <p:strVal val="#ppt_x"/>
                                          </p:val>
                                        </p:tav>
                                      </p:tavLst>
                                    </p:anim>
                                    <p:anim calcmode="lin" valueType="num">
                                      <p:cBhvr>
                                        <p:cTn id="9" dur="800" fill="hold"/>
                                        <p:tgtEl>
                                          <p:spTgt spid="5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wheel(1)">
                                      <p:cBhvr>
                                        <p:cTn id="12" dur="500"/>
                                        <p:tgtEl>
                                          <p:spTgt spid="66"/>
                                        </p:tgtEl>
                                      </p:cBhvr>
                                    </p:animEffect>
                                  </p:childTnLst>
                                </p:cTn>
                              </p:par>
                              <p:par>
                                <p:cTn id="13" presetID="12" presetClass="entr" presetSubtype="4" fill="hold" nodeType="withEffect">
                                  <p:stCondLst>
                                    <p:cond delay="400"/>
                                  </p:stCondLst>
                                  <p:childTnLst>
                                    <p:set>
                                      <p:cBhvr>
                                        <p:cTn id="14" dur="1" fill="hold">
                                          <p:stCondLst>
                                            <p:cond delay="0"/>
                                          </p:stCondLst>
                                        </p:cTn>
                                        <p:tgtEl>
                                          <p:spTgt spid="67"/>
                                        </p:tgtEl>
                                        <p:attrNameLst>
                                          <p:attrName>style.visibility</p:attrName>
                                        </p:attrNameLst>
                                      </p:cBhvr>
                                      <p:to>
                                        <p:strVal val="visible"/>
                                      </p:to>
                                    </p:set>
                                    <p:anim calcmode="lin" valueType="num">
                                      <p:cBhvr additive="base">
                                        <p:cTn id="15" dur="500"/>
                                        <p:tgtEl>
                                          <p:spTgt spid="67"/>
                                        </p:tgtEl>
                                        <p:attrNameLst>
                                          <p:attrName>ppt_y</p:attrName>
                                        </p:attrNameLst>
                                      </p:cBhvr>
                                      <p:tavLst>
                                        <p:tav tm="0">
                                          <p:val>
                                            <p:strVal val="#ppt_y+#ppt_h*1.125000"/>
                                          </p:val>
                                        </p:tav>
                                        <p:tav tm="100000">
                                          <p:val>
                                            <p:strVal val="#ppt_y"/>
                                          </p:val>
                                        </p:tav>
                                      </p:tavLst>
                                    </p:anim>
                                    <p:animEffect transition="in" filter="wipe(up)">
                                      <p:cBhvr>
                                        <p:cTn id="16"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Abu Dhabi Ports">
    <p:spTree>
      <p:nvGrpSpPr>
        <p:cNvPr id="1" name=""/>
        <p:cNvGrpSpPr/>
        <p:nvPr/>
      </p:nvGrpSpPr>
      <p:grpSpPr>
        <a:xfrm>
          <a:off x="0" y="0"/>
          <a:ext cx="0" cy="0"/>
          <a:chOff x="0" y="0"/>
          <a:chExt cx="0" cy="0"/>
        </a:xfrm>
      </p:grpSpPr>
      <p:cxnSp>
        <p:nvCxnSpPr>
          <p:cNvPr id="30" name="Straight Connector 29">
            <a:extLst>
              <a:ext uri="{FF2B5EF4-FFF2-40B4-BE49-F238E27FC236}">
                <a16:creationId xmlns:a16="http://schemas.microsoft.com/office/drawing/2014/main" id="{ABC5BD1D-F0CE-4700-8290-8C7F682D8D3A}"/>
              </a:ext>
            </a:extLst>
          </p:cNvPr>
          <p:cNvCxnSpPr>
            <a:cxnSpLocks/>
          </p:cNvCxnSpPr>
          <p:nvPr userDrawn="1"/>
        </p:nvCxnSpPr>
        <p:spPr>
          <a:xfrm>
            <a:off x="7291061" y="1618938"/>
            <a:ext cx="0" cy="4177219"/>
          </a:xfrm>
          <a:prstGeom prst="line">
            <a:avLst/>
          </a:prstGeom>
          <a:ln w="19050">
            <a:solidFill>
              <a:srgbClr val="2D3955"/>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316D508-3551-4EC2-B522-F7848F43465B}"/>
              </a:ext>
            </a:extLst>
          </p:cNvPr>
          <p:cNvCxnSpPr>
            <a:cxnSpLocks/>
          </p:cNvCxnSpPr>
          <p:nvPr userDrawn="1"/>
        </p:nvCxnSpPr>
        <p:spPr>
          <a:xfrm>
            <a:off x="4916248" y="1618938"/>
            <a:ext cx="0" cy="4177219"/>
          </a:xfrm>
          <a:prstGeom prst="line">
            <a:avLst/>
          </a:prstGeom>
          <a:ln w="19050">
            <a:solidFill>
              <a:srgbClr val="2D3955"/>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5598AFC-BC8E-47B9-A944-14C839E95093}"/>
              </a:ext>
            </a:extLst>
          </p:cNvPr>
          <p:cNvCxnSpPr>
            <a:cxnSpLocks/>
          </p:cNvCxnSpPr>
          <p:nvPr userDrawn="1"/>
        </p:nvCxnSpPr>
        <p:spPr>
          <a:xfrm>
            <a:off x="2541435" y="1618938"/>
            <a:ext cx="0" cy="4177219"/>
          </a:xfrm>
          <a:prstGeom prst="line">
            <a:avLst/>
          </a:prstGeom>
          <a:ln w="19050">
            <a:solidFill>
              <a:srgbClr val="2D3955"/>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19E8A3E-4C7C-4AA0-9DE8-2472D92EFB1C}"/>
              </a:ext>
            </a:extLst>
          </p:cNvPr>
          <p:cNvCxnSpPr>
            <a:cxnSpLocks/>
          </p:cNvCxnSpPr>
          <p:nvPr userDrawn="1"/>
        </p:nvCxnSpPr>
        <p:spPr>
          <a:xfrm>
            <a:off x="9665874" y="1618938"/>
            <a:ext cx="0" cy="4177219"/>
          </a:xfrm>
          <a:prstGeom prst="line">
            <a:avLst/>
          </a:prstGeom>
          <a:ln w="19050">
            <a:solidFill>
              <a:srgbClr val="2D3955"/>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E7A45B96-5FC2-4A62-BA3D-4065794EE012}"/>
              </a:ext>
            </a:extLst>
          </p:cNvPr>
          <p:cNvSpPr>
            <a:spLocks noGrp="1"/>
          </p:cNvSpPr>
          <p:nvPr>
            <p:ph type="body" sz="quarter" idx="10"/>
          </p:nvPr>
        </p:nvSpPr>
        <p:spPr>
          <a:xfrm>
            <a:off x="320108"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5" name="Text Placeholder 3">
            <a:extLst>
              <a:ext uri="{FF2B5EF4-FFF2-40B4-BE49-F238E27FC236}">
                <a16:creationId xmlns:a16="http://schemas.microsoft.com/office/drawing/2014/main" id="{3895DEB5-8390-457B-BD4F-3ECCDAD828D3}"/>
              </a:ext>
            </a:extLst>
          </p:cNvPr>
          <p:cNvSpPr>
            <a:spLocks noGrp="1"/>
          </p:cNvSpPr>
          <p:nvPr>
            <p:ph type="body" sz="quarter" idx="11"/>
          </p:nvPr>
        </p:nvSpPr>
        <p:spPr>
          <a:xfrm>
            <a:off x="2694921"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6" name="Text Placeholder 3">
            <a:extLst>
              <a:ext uri="{FF2B5EF4-FFF2-40B4-BE49-F238E27FC236}">
                <a16:creationId xmlns:a16="http://schemas.microsoft.com/office/drawing/2014/main" id="{C3551C90-A49B-4307-825A-6CAEF56839BC}"/>
              </a:ext>
            </a:extLst>
          </p:cNvPr>
          <p:cNvSpPr>
            <a:spLocks noGrp="1"/>
          </p:cNvSpPr>
          <p:nvPr>
            <p:ph type="body" sz="quarter" idx="12"/>
          </p:nvPr>
        </p:nvSpPr>
        <p:spPr>
          <a:xfrm>
            <a:off x="5069734"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7" name="Text Placeholder 3">
            <a:extLst>
              <a:ext uri="{FF2B5EF4-FFF2-40B4-BE49-F238E27FC236}">
                <a16:creationId xmlns:a16="http://schemas.microsoft.com/office/drawing/2014/main" id="{5E1CA7D8-F2C7-410C-BCE7-44C7D6593A97}"/>
              </a:ext>
            </a:extLst>
          </p:cNvPr>
          <p:cNvSpPr>
            <a:spLocks noGrp="1"/>
          </p:cNvSpPr>
          <p:nvPr>
            <p:ph type="body" sz="quarter" idx="13"/>
          </p:nvPr>
        </p:nvSpPr>
        <p:spPr>
          <a:xfrm>
            <a:off x="7444547"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8" name="Text Placeholder 3">
            <a:extLst>
              <a:ext uri="{FF2B5EF4-FFF2-40B4-BE49-F238E27FC236}">
                <a16:creationId xmlns:a16="http://schemas.microsoft.com/office/drawing/2014/main" id="{D7954FF1-9560-44DA-B6BA-942466F9C252}"/>
              </a:ext>
            </a:extLst>
          </p:cNvPr>
          <p:cNvSpPr>
            <a:spLocks noGrp="1"/>
          </p:cNvSpPr>
          <p:nvPr>
            <p:ph type="body" sz="quarter" idx="14"/>
          </p:nvPr>
        </p:nvSpPr>
        <p:spPr>
          <a:xfrm>
            <a:off x="9819359"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7" name="Title 4">
            <a:extLst>
              <a:ext uri="{FF2B5EF4-FFF2-40B4-BE49-F238E27FC236}">
                <a16:creationId xmlns:a16="http://schemas.microsoft.com/office/drawing/2014/main" id="{4A39A010-7AFD-40D1-AA40-AF768D03EFB1}"/>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pic>
        <p:nvPicPr>
          <p:cNvPr id="12" name="Graphic 11">
            <a:extLst>
              <a:ext uri="{FF2B5EF4-FFF2-40B4-BE49-F238E27FC236}">
                <a16:creationId xmlns:a16="http://schemas.microsoft.com/office/drawing/2014/main" id="{F61A0772-194D-4908-AC63-FB70116BEDE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646981" y="4692812"/>
            <a:ext cx="5055227" cy="2584563"/>
          </a:xfrm>
          <a:prstGeom prst="rect">
            <a:avLst/>
          </a:prstGeom>
        </p:spPr>
      </p:pic>
    </p:spTree>
    <p:extLst>
      <p:ext uri="{BB962C8B-B14F-4D97-AF65-F5344CB8AC3E}">
        <p14:creationId xmlns:p14="http://schemas.microsoft.com/office/powerpoint/2010/main" val="22964189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ar Chart">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4E578C2B-4B4C-47BE-B686-E9B351940F17}"/>
              </a:ext>
            </a:extLst>
          </p:cNvPr>
          <p:cNvSpPr>
            <a:spLocks noGrp="1"/>
          </p:cNvSpPr>
          <p:nvPr>
            <p:ph type="chart" sz="quarter" idx="10"/>
          </p:nvPr>
        </p:nvSpPr>
        <p:spPr>
          <a:xfrm>
            <a:off x="647700" y="1752600"/>
            <a:ext cx="10899648" cy="4191001"/>
          </a:xfrm>
        </p:spPr>
        <p:txBody>
          <a:bodyPr anchor="ctr"/>
          <a:lstStyle>
            <a:lvl1pPr algn="ctr">
              <a:defRPr/>
            </a:lvl1pPr>
          </a:lstStyle>
          <a:p>
            <a:endParaRPr lang="en-US" dirty="0"/>
          </a:p>
        </p:txBody>
      </p:sp>
      <p:sp>
        <p:nvSpPr>
          <p:cNvPr id="5" name="Title 4">
            <a:extLst>
              <a:ext uri="{FF2B5EF4-FFF2-40B4-BE49-F238E27FC236}">
                <a16:creationId xmlns:a16="http://schemas.microsoft.com/office/drawing/2014/main" id="{8C3948F3-ED44-42F7-83CC-74289632802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pic>
        <p:nvPicPr>
          <p:cNvPr id="6" name="Graphic 5">
            <a:extLst>
              <a:ext uri="{FF2B5EF4-FFF2-40B4-BE49-F238E27FC236}">
                <a16:creationId xmlns:a16="http://schemas.microsoft.com/office/drawing/2014/main" id="{6A6FA58F-DC4C-4541-A86E-EE2CC4FF72B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646981" y="4692812"/>
            <a:ext cx="5055227" cy="2584563"/>
          </a:xfrm>
          <a:prstGeom prst="rect">
            <a:avLst/>
          </a:prstGeom>
        </p:spPr>
      </p:pic>
    </p:spTree>
    <p:extLst>
      <p:ext uri="{BB962C8B-B14F-4D97-AF65-F5344CB8AC3E}">
        <p14:creationId xmlns:p14="http://schemas.microsoft.com/office/powerpoint/2010/main" val="4034642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 Charts + Object">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4E578C2B-4B4C-47BE-B686-E9B351940F17}"/>
              </a:ext>
            </a:extLst>
          </p:cNvPr>
          <p:cNvSpPr>
            <a:spLocks noGrp="1"/>
          </p:cNvSpPr>
          <p:nvPr>
            <p:ph type="chart" sz="quarter" idx="10"/>
          </p:nvPr>
        </p:nvSpPr>
        <p:spPr>
          <a:xfrm>
            <a:off x="647704" y="1752600"/>
            <a:ext cx="5219696" cy="4187952"/>
          </a:xfrm>
        </p:spPr>
        <p:txBody>
          <a:bodyPr/>
          <a:lstStyle/>
          <a:p>
            <a:endParaRPr lang="en-US"/>
          </a:p>
        </p:txBody>
      </p:sp>
      <p:sp>
        <p:nvSpPr>
          <p:cNvPr id="24" name="Chart Placeholder 3">
            <a:extLst>
              <a:ext uri="{FF2B5EF4-FFF2-40B4-BE49-F238E27FC236}">
                <a16:creationId xmlns:a16="http://schemas.microsoft.com/office/drawing/2014/main" id="{8803458F-11E0-4145-9E23-80559D014B68}"/>
              </a:ext>
            </a:extLst>
          </p:cNvPr>
          <p:cNvSpPr>
            <a:spLocks noGrp="1"/>
          </p:cNvSpPr>
          <p:nvPr>
            <p:ph type="chart" sz="quarter" idx="11"/>
          </p:nvPr>
        </p:nvSpPr>
        <p:spPr>
          <a:xfrm>
            <a:off x="6324604" y="1752600"/>
            <a:ext cx="5219696" cy="4187952"/>
          </a:xfrm>
        </p:spPr>
        <p:txBody>
          <a:bodyPr/>
          <a:lstStyle/>
          <a:p>
            <a:endParaRPr lang="en-US"/>
          </a:p>
        </p:txBody>
      </p:sp>
      <p:sp>
        <p:nvSpPr>
          <p:cNvPr id="6" name="Title 4">
            <a:extLst>
              <a:ext uri="{FF2B5EF4-FFF2-40B4-BE49-F238E27FC236}">
                <a16:creationId xmlns:a16="http://schemas.microsoft.com/office/drawing/2014/main" id="{4539D107-43A9-4370-8923-261B95BBE118}"/>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cxnSp>
        <p:nvCxnSpPr>
          <p:cNvPr id="7" name="Straight Connector 6">
            <a:extLst>
              <a:ext uri="{FF2B5EF4-FFF2-40B4-BE49-F238E27FC236}">
                <a16:creationId xmlns:a16="http://schemas.microsoft.com/office/drawing/2014/main" id="{BA68D694-EF54-42A2-9B5A-22952E59D18A}"/>
              </a:ext>
            </a:extLst>
          </p:cNvPr>
          <p:cNvCxnSpPr>
            <a:cxnSpLocks/>
          </p:cNvCxnSpPr>
          <p:nvPr userDrawn="1"/>
        </p:nvCxnSpPr>
        <p:spPr>
          <a:xfrm>
            <a:off x="6096000" y="1618594"/>
            <a:ext cx="0" cy="4466896"/>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pic>
        <p:nvPicPr>
          <p:cNvPr id="8" name="Graphic 7">
            <a:extLst>
              <a:ext uri="{FF2B5EF4-FFF2-40B4-BE49-F238E27FC236}">
                <a16:creationId xmlns:a16="http://schemas.microsoft.com/office/drawing/2014/main" id="{CB0C690E-ECD4-43D6-B7E8-6D96999223F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900000">
            <a:off x="8793803" y="4692812"/>
            <a:ext cx="5055227" cy="2584563"/>
          </a:xfrm>
          <a:prstGeom prst="rect">
            <a:avLst/>
          </a:prstGeom>
        </p:spPr>
      </p:pic>
    </p:spTree>
    <p:extLst>
      <p:ext uri="{BB962C8B-B14F-4D97-AF65-F5344CB8AC3E}">
        <p14:creationId xmlns:p14="http://schemas.microsoft.com/office/powerpoint/2010/main" val="15316470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rganizational Chart">
    <p:spTree>
      <p:nvGrpSpPr>
        <p:cNvPr id="1" name=""/>
        <p:cNvGrpSpPr/>
        <p:nvPr/>
      </p:nvGrpSpPr>
      <p:grpSpPr>
        <a:xfrm>
          <a:off x="0" y="0"/>
          <a:ext cx="0" cy="0"/>
          <a:chOff x="0" y="0"/>
          <a:chExt cx="0" cy="0"/>
        </a:xfrm>
      </p:grpSpPr>
      <p:cxnSp>
        <p:nvCxnSpPr>
          <p:cNvPr id="31" name="Straight Connector 30">
            <a:extLst>
              <a:ext uri="{FF2B5EF4-FFF2-40B4-BE49-F238E27FC236}">
                <a16:creationId xmlns:a16="http://schemas.microsoft.com/office/drawing/2014/main" id="{651CF0BB-3212-4B51-B564-C63D787219E6}"/>
              </a:ext>
            </a:extLst>
          </p:cNvPr>
          <p:cNvCxnSpPr>
            <a:cxnSpLocks/>
          </p:cNvCxnSpPr>
          <p:nvPr userDrawn="1"/>
        </p:nvCxnSpPr>
        <p:spPr>
          <a:xfrm>
            <a:off x="4975971" y="3702423"/>
            <a:ext cx="2204198" cy="0"/>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BB92476-A748-45CB-A916-065D70DBBA98}"/>
              </a:ext>
            </a:extLst>
          </p:cNvPr>
          <p:cNvCxnSpPr>
            <a:cxnSpLocks/>
          </p:cNvCxnSpPr>
          <p:nvPr userDrawn="1"/>
        </p:nvCxnSpPr>
        <p:spPr>
          <a:xfrm>
            <a:off x="6085943" y="2599765"/>
            <a:ext cx="0" cy="2218821"/>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230E449-8EB7-451E-B117-70114836C392}"/>
              </a:ext>
            </a:extLst>
          </p:cNvPr>
          <p:cNvCxnSpPr>
            <a:cxnSpLocks/>
          </p:cNvCxnSpPr>
          <p:nvPr userDrawn="1"/>
        </p:nvCxnSpPr>
        <p:spPr>
          <a:xfrm>
            <a:off x="2995332" y="4536141"/>
            <a:ext cx="6201336" cy="0"/>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sp>
        <p:nvSpPr>
          <p:cNvPr id="10" name="Title 4">
            <a:extLst>
              <a:ext uri="{FF2B5EF4-FFF2-40B4-BE49-F238E27FC236}">
                <a16:creationId xmlns:a16="http://schemas.microsoft.com/office/drawing/2014/main" id="{EAE21BEF-88D5-45DE-A146-F6B4E14AC1C2}"/>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 name="Rectangle: Rounded Corners 1">
            <a:extLst>
              <a:ext uri="{FF2B5EF4-FFF2-40B4-BE49-F238E27FC236}">
                <a16:creationId xmlns:a16="http://schemas.microsoft.com/office/drawing/2014/main" id="{2C2D91B1-EB6A-4EA5-9E94-415035EDA60F}"/>
              </a:ext>
            </a:extLst>
          </p:cNvPr>
          <p:cNvSpPr/>
          <p:nvPr userDrawn="1"/>
        </p:nvSpPr>
        <p:spPr>
          <a:xfrm>
            <a:off x="4917141" y="1500153"/>
            <a:ext cx="2357718" cy="1099612"/>
          </a:xfrm>
          <a:prstGeom prst="roundRect">
            <a:avLst/>
          </a:prstGeom>
          <a:solidFill>
            <a:srgbClr val="FBFBFB"/>
          </a:solidFill>
          <a:ln w="38100">
            <a:solidFill>
              <a:srgbClr val="218BC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0CB0F1BE-F979-4813-AE08-2CB766DAD25C}"/>
              </a:ext>
            </a:extLst>
          </p:cNvPr>
          <p:cNvGrpSpPr/>
          <p:nvPr userDrawn="1"/>
        </p:nvGrpSpPr>
        <p:grpSpPr>
          <a:xfrm>
            <a:off x="3348315" y="3158624"/>
            <a:ext cx="5495370" cy="1099612"/>
            <a:chOff x="3348317" y="3158624"/>
            <a:chExt cx="5495370" cy="1099612"/>
          </a:xfrm>
          <a:effectLst>
            <a:outerShdw blurRad="50800" dist="38100" dir="2700000" algn="tl" rotWithShape="0">
              <a:prstClr val="black">
                <a:alpha val="40000"/>
              </a:prstClr>
            </a:outerShdw>
          </a:effectLst>
        </p:grpSpPr>
        <p:sp>
          <p:nvSpPr>
            <p:cNvPr id="3" name="Rectangle: Rounded Corners 2">
              <a:extLst>
                <a:ext uri="{FF2B5EF4-FFF2-40B4-BE49-F238E27FC236}">
                  <a16:creationId xmlns:a16="http://schemas.microsoft.com/office/drawing/2014/main" id="{AB08B3A6-7599-42B7-8F4C-6F738F46A803}"/>
                </a:ext>
              </a:extLst>
            </p:cNvPr>
            <p:cNvSpPr/>
            <p:nvPr userDrawn="1"/>
          </p:nvSpPr>
          <p:spPr>
            <a:xfrm>
              <a:off x="3348317" y="3158624"/>
              <a:ext cx="2357718" cy="1099612"/>
            </a:xfrm>
            <a:prstGeom prst="roundRect">
              <a:avLst/>
            </a:prstGeom>
            <a:solidFill>
              <a:srgbClr val="FBFBFB"/>
            </a:solidFill>
            <a:ln w="38100">
              <a:solidFill>
                <a:srgbClr val="A7A8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Rounded Corners 3">
              <a:extLst>
                <a:ext uri="{FF2B5EF4-FFF2-40B4-BE49-F238E27FC236}">
                  <a16:creationId xmlns:a16="http://schemas.microsoft.com/office/drawing/2014/main" id="{DB571F1E-E9DE-44D8-877E-FBD869333A38}"/>
                </a:ext>
              </a:extLst>
            </p:cNvPr>
            <p:cNvSpPr/>
            <p:nvPr userDrawn="1"/>
          </p:nvSpPr>
          <p:spPr>
            <a:xfrm>
              <a:off x="6485969" y="3158624"/>
              <a:ext cx="2357718" cy="1099612"/>
            </a:xfrm>
            <a:prstGeom prst="roundRect">
              <a:avLst/>
            </a:prstGeom>
            <a:solidFill>
              <a:srgbClr val="FBFBFB"/>
            </a:solidFill>
            <a:ln w="38100">
              <a:solidFill>
                <a:srgbClr val="A7A8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Rectangle: Rounded Corners 4">
            <a:extLst>
              <a:ext uri="{FF2B5EF4-FFF2-40B4-BE49-F238E27FC236}">
                <a16:creationId xmlns:a16="http://schemas.microsoft.com/office/drawing/2014/main" id="{62B77EE3-40B8-4A29-98FB-2B867DC553E8}"/>
              </a:ext>
            </a:extLst>
          </p:cNvPr>
          <p:cNvSpPr/>
          <p:nvPr userDrawn="1"/>
        </p:nvSpPr>
        <p:spPr>
          <a:xfrm>
            <a:off x="1815353" y="4817095"/>
            <a:ext cx="2357718" cy="1099612"/>
          </a:xfrm>
          <a:prstGeom prst="roundRect">
            <a:avLst/>
          </a:prstGeom>
          <a:solidFill>
            <a:srgbClr val="FBFBFB"/>
          </a:solidFill>
          <a:ln w="38100">
            <a:solidFill>
              <a:srgbClr val="2D395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Rounded Corners 5">
            <a:extLst>
              <a:ext uri="{FF2B5EF4-FFF2-40B4-BE49-F238E27FC236}">
                <a16:creationId xmlns:a16="http://schemas.microsoft.com/office/drawing/2014/main" id="{392FA39D-5000-4B96-A2C1-9CBB79D94623}"/>
              </a:ext>
            </a:extLst>
          </p:cNvPr>
          <p:cNvSpPr/>
          <p:nvPr userDrawn="1"/>
        </p:nvSpPr>
        <p:spPr>
          <a:xfrm>
            <a:off x="4917141" y="4817095"/>
            <a:ext cx="2357718" cy="1099612"/>
          </a:xfrm>
          <a:prstGeom prst="roundRect">
            <a:avLst/>
          </a:prstGeom>
          <a:solidFill>
            <a:srgbClr val="FBFBFB"/>
          </a:solidFill>
          <a:ln w="38100">
            <a:solidFill>
              <a:srgbClr val="2D395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Rounded Corners 6">
            <a:extLst>
              <a:ext uri="{FF2B5EF4-FFF2-40B4-BE49-F238E27FC236}">
                <a16:creationId xmlns:a16="http://schemas.microsoft.com/office/drawing/2014/main" id="{B68848F9-2345-4EE7-BA5C-789091D5C80C}"/>
              </a:ext>
            </a:extLst>
          </p:cNvPr>
          <p:cNvSpPr/>
          <p:nvPr userDrawn="1"/>
        </p:nvSpPr>
        <p:spPr>
          <a:xfrm>
            <a:off x="8018929" y="4817095"/>
            <a:ext cx="2357718" cy="1099612"/>
          </a:xfrm>
          <a:prstGeom prst="roundRect">
            <a:avLst/>
          </a:prstGeom>
          <a:solidFill>
            <a:srgbClr val="FBFBFB"/>
          </a:solidFill>
          <a:ln w="38100">
            <a:solidFill>
              <a:srgbClr val="2D395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3" name="Straight Connector 32">
            <a:extLst>
              <a:ext uri="{FF2B5EF4-FFF2-40B4-BE49-F238E27FC236}">
                <a16:creationId xmlns:a16="http://schemas.microsoft.com/office/drawing/2014/main" id="{A46B0E5F-5DD3-4E9D-B216-42DA77A1E7EC}"/>
              </a:ext>
            </a:extLst>
          </p:cNvPr>
          <p:cNvCxnSpPr>
            <a:cxnSpLocks/>
            <a:endCxn id="7" idx="0"/>
          </p:cNvCxnSpPr>
          <p:nvPr userDrawn="1"/>
        </p:nvCxnSpPr>
        <p:spPr>
          <a:xfrm flipH="1">
            <a:off x="9197788" y="4536141"/>
            <a:ext cx="3362" cy="280954"/>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CFF78C3-3572-49B8-A2FB-DD1CFFCD2E1B}"/>
              </a:ext>
            </a:extLst>
          </p:cNvPr>
          <p:cNvCxnSpPr>
            <a:cxnSpLocks/>
          </p:cNvCxnSpPr>
          <p:nvPr userDrawn="1"/>
        </p:nvCxnSpPr>
        <p:spPr>
          <a:xfrm flipH="1">
            <a:off x="2990850" y="4536141"/>
            <a:ext cx="3362" cy="280954"/>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sp>
        <p:nvSpPr>
          <p:cNvPr id="37" name="Text Placeholder 101">
            <a:extLst>
              <a:ext uri="{FF2B5EF4-FFF2-40B4-BE49-F238E27FC236}">
                <a16:creationId xmlns:a16="http://schemas.microsoft.com/office/drawing/2014/main" id="{FB3C8942-7A37-4398-819D-EA1784F26CB2}"/>
              </a:ext>
            </a:extLst>
          </p:cNvPr>
          <p:cNvSpPr>
            <a:spLocks noGrp="1"/>
          </p:cNvSpPr>
          <p:nvPr>
            <p:ph type="body" sz="quarter" idx="10" hasCustomPrompt="1"/>
          </p:nvPr>
        </p:nvSpPr>
        <p:spPr>
          <a:xfrm>
            <a:off x="5171965" y="1653269"/>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38" name="Text Placeholder 101">
            <a:extLst>
              <a:ext uri="{FF2B5EF4-FFF2-40B4-BE49-F238E27FC236}">
                <a16:creationId xmlns:a16="http://schemas.microsoft.com/office/drawing/2014/main" id="{72CA3CF6-B799-4D21-BF86-26B38DB5ACE3}"/>
              </a:ext>
            </a:extLst>
          </p:cNvPr>
          <p:cNvSpPr>
            <a:spLocks noGrp="1"/>
          </p:cNvSpPr>
          <p:nvPr>
            <p:ph type="body" sz="quarter" idx="11" hasCustomPrompt="1"/>
          </p:nvPr>
        </p:nvSpPr>
        <p:spPr>
          <a:xfrm>
            <a:off x="3603249" y="3315475"/>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39" name="Text Placeholder 101">
            <a:extLst>
              <a:ext uri="{FF2B5EF4-FFF2-40B4-BE49-F238E27FC236}">
                <a16:creationId xmlns:a16="http://schemas.microsoft.com/office/drawing/2014/main" id="{A3E5F5D6-F8F3-42A2-BBC8-48364DD0C340}"/>
              </a:ext>
            </a:extLst>
          </p:cNvPr>
          <p:cNvSpPr>
            <a:spLocks noGrp="1"/>
          </p:cNvSpPr>
          <p:nvPr>
            <p:ph type="body" sz="quarter" idx="12" hasCustomPrompt="1"/>
          </p:nvPr>
        </p:nvSpPr>
        <p:spPr>
          <a:xfrm>
            <a:off x="6740901" y="3326702"/>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40" name="Text Placeholder 101">
            <a:extLst>
              <a:ext uri="{FF2B5EF4-FFF2-40B4-BE49-F238E27FC236}">
                <a16:creationId xmlns:a16="http://schemas.microsoft.com/office/drawing/2014/main" id="{01F88870-7B5B-4702-AD62-913985CF2C62}"/>
              </a:ext>
            </a:extLst>
          </p:cNvPr>
          <p:cNvSpPr>
            <a:spLocks noGrp="1"/>
          </p:cNvSpPr>
          <p:nvPr>
            <p:ph type="body" sz="quarter" idx="13" hasCustomPrompt="1"/>
          </p:nvPr>
        </p:nvSpPr>
        <p:spPr>
          <a:xfrm>
            <a:off x="5171965" y="4973201"/>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41" name="Text Placeholder 101">
            <a:extLst>
              <a:ext uri="{FF2B5EF4-FFF2-40B4-BE49-F238E27FC236}">
                <a16:creationId xmlns:a16="http://schemas.microsoft.com/office/drawing/2014/main" id="{F501D72C-A081-4C77-BED7-A378A847BF9E}"/>
              </a:ext>
            </a:extLst>
          </p:cNvPr>
          <p:cNvSpPr>
            <a:spLocks noGrp="1"/>
          </p:cNvSpPr>
          <p:nvPr>
            <p:ph type="body" sz="quarter" idx="14" hasCustomPrompt="1"/>
          </p:nvPr>
        </p:nvSpPr>
        <p:spPr>
          <a:xfrm>
            <a:off x="2073311" y="4973201"/>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42" name="Text Placeholder 101">
            <a:extLst>
              <a:ext uri="{FF2B5EF4-FFF2-40B4-BE49-F238E27FC236}">
                <a16:creationId xmlns:a16="http://schemas.microsoft.com/office/drawing/2014/main" id="{AE797F67-FCF3-4007-BFCB-E5C41A833AD2}"/>
              </a:ext>
            </a:extLst>
          </p:cNvPr>
          <p:cNvSpPr>
            <a:spLocks noGrp="1"/>
          </p:cNvSpPr>
          <p:nvPr>
            <p:ph type="body" sz="quarter" idx="15" hasCustomPrompt="1"/>
          </p:nvPr>
        </p:nvSpPr>
        <p:spPr>
          <a:xfrm>
            <a:off x="8270839" y="4973201"/>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Tree>
    <p:extLst>
      <p:ext uri="{BB962C8B-B14F-4D97-AF65-F5344CB8AC3E}">
        <p14:creationId xmlns:p14="http://schemas.microsoft.com/office/powerpoint/2010/main" val="31586642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Pyramid 2">
    <p:spTree>
      <p:nvGrpSpPr>
        <p:cNvPr id="1" name=""/>
        <p:cNvGrpSpPr/>
        <p:nvPr/>
      </p:nvGrpSpPr>
      <p:grpSpPr>
        <a:xfrm>
          <a:off x="0" y="0"/>
          <a:ext cx="0" cy="0"/>
          <a:chOff x="0" y="0"/>
          <a:chExt cx="0" cy="0"/>
        </a:xfrm>
      </p:grpSpPr>
      <p:cxnSp>
        <p:nvCxnSpPr>
          <p:cNvPr id="52" name="Straight Connector 51">
            <a:extLst>
              <a:ext uri="{FF2B5EF4-FFF2-40B4-BE49-F238E27FC236}">
                <a16:creationId xmlns:a16="http://schemas.microsoft.com/office/drawing/2014/main" id="{766172BD-BF1E-4EFC-A60B-F41C628DBAFE}"/>
              </a:ext>
            </a:extLst>
          </p:cNvPr>
          <p:cNvCxnSpPr>
            <a:cxnSpLocks/>
            <a:stCxn id="36" idx="4"/>
          </p:cNvCxnSpPr>
          <p:nvPr userDrawn="1"/>
        </p:nvCxnSpPr>
        <p:spPr>
          <a:xfrm>
            <a:off x="7457543" y="2175794"/>
            <a:ext cx="0" cy="3000996"/>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sp>
        <p:nvSpPr>
          <p:cNvPr id="9" name="Title 4">
            <a:extLst>
              <a:ext uri="{FF2B5EF4-FFF2-40B4-BE49-F238E27FC236}">
                <a16:creationId xmlns:a16="http://schemas.microsoft.com/office/drawing/2014/main" id="{7F063AD3-2273-444B-8008-CB32DB4873A2}"/>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grpSp>
        <p:nvGrpSpPr>
          <p:cNvPr id="35" name="Group 34">
            <a:extLst>
              <a:ext uri="{FF2B5EF4-FFF2-40B4-BE49-F238E27FC236}">
                <a16:creationId xmlns:a16="http://schemas.microsoft.com/office/drawing/2014/main" id="{A86BB213-33DA-4DC4-AD09-9F562AD9487F}"/>
              </a:ext>
            </a:extLst>
          </p:cNvPr>
          <p:cNvGrpSpPr/>
          <p:nvPr userDrawn="1"/>
        </p:nvGrpSpPr>
        <p:grpSpPr>
          <a:xfrm>
            <a:off x="1499909" y="1587836"/>
            <a:ext cx="4918821" cy="4332190"/>
            <a:chOff x="3378327" y="1525805"/>
            <a:chExt cx="5423388" cy="4776580"/>
          </a:xfrm>
        </p:grpSpPr>
        <p:grpSp>
          <p:nvGrpSpPr>
            <p:cNvPr id="18" name="Group 17">
              <a:extLst>
                <a:ext uri="{FF2B5EF4-FFF2-40B4-BE49-F238E27FC236}">
                  <a16:creationId xmlns:a16="http://schemas.microsoft.com/office/drawing/2014/main" id="{4EF8CEE7-E2A4-4F85-A602-450C8339B2FF}"/>
                </a:ext>
              </a:extLst>
            </p:cNvPr>
            <p:cNvGrpSpPr/>
            <p:nvPr userDrawn="1"/>
          </p:nvGrpSpPr>
          <p:grpSpPr>
            <a:xfrm>
              <a:off x="3378327" y="2474816"/>
              <a:ext cx="5423388" cy="3827569"/>
              <a:chOff x="3378327" y="2474816"/>
              <a:chExt cx="5423388" cy="3827569"/>
            </a:xfrm>
          </p:grpSpPr>
          <p:sp>
            <p:nvSpPr>
              <p:cNvPr id="8" name="Freeform: Shape 7">
                <a:extLst>
                  <a:ext uri="{FF2B5EF4-FFF2-40B4-BE49-F238E27FC236}">
                    <a16:creationId xmlns:a16="http://schemas.microsoft.com/office/drawing/2014/main" id="{80D1E5DB-1D2D-4A2A-82D5-BF9BD8F87F16}"/>
                  </a:ext>
                </a:extLst>
              </p:cNvPr>
              <p:cNvSpPr/>
              <p:nvPr/>
            </p:nvSpPr>
            <p:spPr>
              <a:xfrm>
                <a:off x="3385936" y="3994538"/>
                <a:ext cx="5408712" cy="2307847"/>
              </a:xfrm>
              <a:custGeom>
                <a:avLst/>
                <a:gdLst>
                  <a:gd name="connsiteX0" fmla="*/ 0 w 5408712"/>
                  <a:gd name="connsiteY0" fmla="*/ 1087 h 2307847"/>
                  <a:gd name="connsiteX1" fmla="*/ 99467 w 5408712"/>
                  <a:gd name="connsiteY1" fmla="*/ 1107724 h 2307847"/>
                  <a:gd name="connsiteX2" fmla="*/ 2704085 w 5408712"/>
                  <a:gd name="connsiteY2" fmla="*/ 2307848 h 2307847"/>
                  <a:gd name="connsiteX3" fmla="*/ 5314681 w 5408712"/>
                  <a:gd name="connsiteY3" fmla="*/ 1095766 h 2307847"/>
                  <a:gd name="connsiteX4" fmla="*/ 5408713 w 5408712"/>
                  <a:gd name="connsiteY4" fmla="*/ 0 h 2307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8712" h="2307847">
                    <a:moveTo>
                      <a:pt x="0" y="1087"/>
                    </a:moveTo>
                    <a:lnTo>
                      <a:pt x="99467" y="1107724"/>
                    </a:lnTo>
                    <a:cubicBezTo>
                      <a:pt x="426675" y="1800730"/>
                      <a:pt x="1469174" y="2307848"/>
                      <a:pt x="2704085" y="2307848"/>
                    </a:cubicBezTo>
                    <a:cubicBezTo>
                      <a:pt x="3946605" y="2307848"/>
                      <a:pt x="4993453" y="1795295"/>
                      <a:pt x="5314681" y="1095766"/>
                    </a:cubicBezTo>
                    <a:lnTo>
                      <a:pt x="5408713" y="0"/>
                    </a:lnTo>
                  </a:path>
                </a:pathLst>
              </a:custGeom>
              <a:solidFill>
                <a:srgbClr val="405178"/>
              </a:solidFill>
              <a:ln w="54292" cap="flat">
                <a:noFill/>
                <a:prstDash val="solid"/>
                <a:miter/>
              </a:ln>
            </p:spPr>
            <p:txBody>
              <a:bodyPr rtlCol="0" anchor="ctr"/>
              <a:lstStyle/>
              <a:p>
                <a:endParaRPr lang="en-US" dirty="0"/>
              </a:p>
            </p:txBody>
          </p:sp>
          <p:sp>
            <p:nvSpPr>
              <p:cNvPr id="10" name="Freeform: Shape 9">
                <a:extLst>
                  <a:ext uri="{FF2B5EF4-FFF2-40B4-BE49-F238E27FC236}">
                    <a16:creationId xmlns:a16="http://schemas.microsoft.com/office/drawing/2014/main" id="{BC113A01-9186-4D01-9701-F66D6A26FB01}"/>
                  </a:ext>
                </a:extLst>
              </p:cNvPr>
              <p:cNvSpPr/>
              <p:nvPr/>
            </p:nvSpPr>
            <p:spPr>
              <a:xfrm>
                <a:off x="3378327" y="2474816"/>
                <a:ext cx="5423388" cy="2865514"/>
              </a:xfrm>
              <a:custGeom>
                <a:avLst/>
                <a:gdLst>
                  <a:gd name="connsiteX0" fmla="*/ 5423388 w 5423388"/>
                  <a:gd name="connsiteY0" fmla="*/ 1432757 h 2865514"/>
                  <a:gd name="connsiteX1" fmla="*/ 2711694 w 5423388"/>
                  <a:gd name="connsiteY1" fmla="*/ 2865514 h 2865514"/>
                  <a:gd name="connsiteX2" fmla="*/ 0 w 5423388"/>
                  <a:gd name="connsiteY2" fmla="*/ 1432757 h 2865514"/>
                  <a:gd name="connsiteX3" fmla="*/ 2711694 w 5423388"/>
                  <a:gd name="connsiteY3" fmla="*/ 0 h 2865514"/>
                  <a:gd name="connsiteX4" fmla="*/ 5423388 w 5423388"/>
                  <a:gd name="connsiteY4" fmla="*/ 1432757 h 2865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3388" h="2865514">
                    <a:moveTo>
                      <a:pt x="5423388" y="1432757"/>
                    </a:moveTo>
                    <a:cubicBezTo>
                      <a:pt x="5423388" y="2224144"/>
                      <a:pt x="4209132" y="2865514"/>
                      <a:pt x="2711694" y="2865514"/>
                    </a:cubicBezTo>
                    <a:cubicBezTo>
                      <a:pt x="1214256" y="2865514"/>
                      <a:pt x="0" y="2224144"/>
                      <a:pt x="0" y="1432757"/>
                    </a:cubicBezTo>
                    <a:cubicBezTo>
                      <a:pt x="0" y="641371"/>
                      <a:pt x="1214256" y="0"/>
                      <a:pt x="2711694" y="0"/>
                    </a:cubicBezTo>
                    <a:cubicBezTo>
                      <a:pt x="4209132" y="0"/>
                      <a:pt x="5423388" y="641371"/>
                      <a:pt x="5423388" y="1432757"/>
                    </a:cubicBezTo>
                    <a:close/>
                  </a:path>
                </a:pathLst>
              </a:custGeom>
              <a:solidFill>
                <a:srgbClr val="2D3955"/>
              </a:solidFill>
              <a:ln w="54292" cap="flat">
                <a:noFill/>
                <a:prstDash val="solid"/>
                <a:miter/>
              </a:ln>
            </p:spPr>
            <p:txBody>
              <a:bodyPr rtlCol="0" anchor="ctr"/>
              <a:lstStyle/>
              <a:p>
                <a:endParaRPr lang="en-US" dirty="0"/>
              </a:p>
            </p:txBody>
          </p:sp>
        </p:grpSp>
        <p:grpSp>
          <p:nvGrpSpPr>
            <p:cNvPr id="19" name="Group 18">
              <a:extLst>
                <a:ext uri="{FF2B5EF4-FFF2-40B4-BE49-F238E27FC236}">
                  <a16:creationId xmlns:a16="http://schemas.microsoft.com/office/drawing/2014/main" id="{E26B534A-6F87-4068-8470-18EF8D582DB5}"/>
                </a:ext>
              </a:extLst>
            </p:cNvPr>
            <p:cNvGrpSpPr/>
            <p:nvPr userDrawn="1"/>
          </p:nvGrpSpPr>
          <p:grpSpPr>
            <a:xfrm>
              <a:off x="4153950" y="2039445"/>
              <a:ext cx="3872140" cy="2783440"/>
              <a:chOff x="4153950" y="2039445"/>
              <a:chExt cx="3872140" cy="2783440"/>
            </a:xfrm>
          </p:grpSpPr>
          <p:sp>
            <p:nvSpPr>
              <p:cNvPr id="11" name="Freeform: Shape 10">
                <a:extLst>
                  <a:ext uri="{FF2B5EF4-FFF2-40B4-BE49-F238E27FC236}">
                    <a16:creationId xmlns:a16="http://schemas.microsoft.com/office/drawing/2014/main" id="{9AE91100-6011-42BC-B5CB-FFD6D1A66D38}"/>
                  </a:ext>
                </a:extLst>
              </p:cNvPr>
              <p:cNvSpPr/>
              <p:nvPr/>
            </p:nvSpPr>
            <p:spPr>
              <a:xfrm>
                <a:off x="4159386" y="3064551"/>
                <a:ext cx="3861270" cy="1758334"/>
              </a:xfrm>
              <a:custGeom>
                <a:avLst/>
                <a:gdLst>
                  <a:gd name="connsiteX0" fmla="*/ 0 w 3861270"/>
                  <a:gd name="connsiteY0" fmla="*/ 0 h 1758334"/>
                  <a:gd name="connsiteX1" fmla="*/ 71203 w 3861270"/>
                  <a:gd name="connsiteY1" fmla="*/ 952816 h 1758334"/>
                  <a:gd name="connsiteX2" fmla="*/ 1930635 w 3861270"/>
                  <a:gd name="connsiteY2" fmla="*/ 1758334 h 1758334"/>
                  <a:gd name="connsiteX3" fmla="*/ 3794415 w 3861270"/>
                  <a:gd name="connsiteY3" fmla="*/ 944663 h 1758334"/>
                  <a:gd name="connsiteX4" fmla="*/ 3861270 w 3861270"/>
                  <a:gd name="connsiteY4" fmla="*/ 11958 h 1758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1270" h="1758334">
                    <a:moveTo>
                      <a:pt x="0" y="0"/>
                    </a:moveTo>
                    <a:lnTo>
                      <a:pt x="71203" y="952816"/>
                    </a:lnTo>
                    <a:cubicBezTo>
                      <a:pt x="304923" y="1418082"/>
                      <a:pt x="1049022" y="1758334"/>
                      <a:pt x="1930635" y="1758334"/>
                    </a:cubicBezTo>
                    <a:cubicBezTo>
                      <a:pt x="2817683" y="1758334"/>
                      <a:pt x="3565044" y="1414277"/>
                      <a:pt x="3794415" y="944663"/>
                    </a:cubicBezTo>
                    <a:lnTo>
                      <a:pt x="3861270" y="11958"/>
                    </a:lnTo>
                  </a:path>
                </a:pathLst>
              </a:custGeom>
              <a:solidFill>
                <a:srgbClr val="13C5BD"/>
              </a:solidFill>
              <a:ln w="54292" cap="flat">
                <a:noFill/>
                <a:prstDash val="solid"/>
                <a:miter/>
              </a:ln>
            </p:spPr>
            <p:txBody>
              <a:bodyPr rtlCol="0" anchor="ctr"/>
              <a:lstStyle/>
              <a:p>
                <a:endParaRPr lang="en-US" dirty="0"/>
              </a:p>
            </p:txBody>
          </p:sp>
          <p:sp>
            <p:nvSpPr>
              <p:cNvPr id="12" name="Freeform: Shape 11">
                <a:extLst>
                  <a:ext uri="{FF2B5EF4-FFF2-40B4-BE49-F238E27FC236}">
                    <a16:creationId xmlns:a16="http://schemas.microsoft.com/office/drawing/2014/main" id="{136D3432-B55F-48BB-AE3A-92F470C7E7C4}"/>
                  </a:ext>
                </a:extLst>
              </p:cNvPr>
              <p:cNvSpPr/>
              <p:nvPr/>
            </p:nvSpPr>
            <p:spPr>
              <a:xfrm>
                <a:off x="4153950" y="2039445"/>
                <a:ext cx="3872140" cy="1903458"/>
              </a:xfrm>
              <a:custGeom>
                <a:avLst/>
                <a:gdLst>
                  <a:gd name="connsiteX0" fmla="*/ 3872141 w 3872140"/>
                  <a:gd name="connsiteY0" fmla="*/ 951729 h 1903458"/>
                  <a:gd name="connsiteX1" fmla="*/ 1936070 w 3872140"/>
                  <a:gd name="connsiteY1" fmla="*/ 1903458 h 1903458"/>
                  <a:gd name="connsiteX2" fmla="*/ 0 w 3872140"/>
                  <a:gd name="connsiteY2" fmla="*/ 951729 h 1903458"/>
                  <a:gd name="connsiteX3" fmla="*/ 1936070 w 3872140"/>
                  <a:gd name="connsiteY3" fmla="*/ 0 h 1903458"/>
                  <a:gd name="connsiteX4" fmla="*/ 3872141 w 3872140"/>
                  <a:gd name="connsiteY4" fmla="*/ 951729 h 1903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2140" h="1903458">
                    <a:moveTo>
                      <a:pt x="3872141" y="951729"/>
                    </a:moveTo>
                    <a:cubicBezTo>
                      <a:pt x="3872141" y="1477327"/>
                      <a:pt x="3005203" y="1903458"/>
                      <a:pt x="1936070" y="1903458"/>
                    </a:cubicBezTo>
                    <a:cubicBezTo>
                      <a:pt x="866938" y="1903458"/>
                      <a:pt x="0" y="1477327"/>
                      <a:pt x="0" y="951729"/>
                    </a:cubicBezTo>
                    <a:cubicBezTo>
                      <a:pt x="0" y="426131"/>
                      <a:pt x="866938" y="0"/>
                      <a:pt x="1936070" y="0"/>
                    </a:cubicBezTo>
                    <a:cubicBezTo>
                      <a:pt x="3005203" y="0"/>
                      <a:pt x="3872141" y="426131"/>
                      <a:pt x="3872141" y="951729"/>
                    </a:cubicBezTo>
                    <a:close/>
                  </a:path>
                </a:pathLst>
              </a:custGeom>
              <a:solidFill>
                <a:srgbClr val="12BAB2"/>
              </a:solidFill>
              <a:ln w="54292" cap="flat">
                <a:noFill/>
                <a:prstDash val="solid"/>
                <a:miter/>
              </a:ln>
            </p:spPr>
            <p:txBody>
              <a:bodyPr rtlCol="0" anchor="ctr"/>
              <a:lstStyle/>
              <a:p>
                <a:endParaRPr lang="en-US" dirty="0"/>
              </a:p>
            </p:txBody>
          </p:sp>
        </p:grpSp>
        <p:sp>
          <p:nvSpPr>
            <p:cNvPr id="13" name="Freeform: Shape 12">
              <a:extLst>
                <a:ext uri="{FF2B5EF4-FFF2-40B4-BE49-F238E27FC236}">
                  <a16:creationId xmlns:a16="http://schemas.microsoft.com/office/drawing/2014/main" id="{04A0A6AD-6D9D-46D8-8CF8-5DDB70F11DD5}"/>
                </a:ext>
              </a:extLst>
            </p:cNvPr>
            <p:cNvSpPr/>
            <p:nvPr/>
          </p:nvSpPr>
          <p:spPr>
            <a:xfrm>
              <a:off x="4958382" y="2366652"/>
              <a:ext cx="2260016" cy="1133269"/>
            </a:xfrm>
            <a:custGeom>
              <a:avLst/>
              <a:gdLst>
                <a:gd name="connsiteX0" fmla="*/ 0 w 2260016"/>
                <a:gd name="connsiteY0" fmla="*/ 4892 h 1133269"/>
                <a:gd name="connsiteX1" fmla="*/ 41309 w 2260016"/>
                <a:gd name="connsiteY1" fmla="*/ 633218 h 1133269"/>
                <a:gd name="connsiteX2" fmla="*/ 1130009 w 2260016"/>
                <a:gd name="connsiteY2" fmla="*/ 1133270 h 1133269"/>
                <a:gd name="connsiteX3" fmla="*/ 2220883 w 2260016"/>
                <a:gd name="connsiteY3" fmla="*/ 628326 h 1133269"/>
                <a:gd name="connsiteX4" fmla="*/ 2260017 w 2260016"/>
                <a:gd name="connsiteY4" fmla="*/ 0 h 1133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0016" h="1133269">
                  <a:moveTo>
                    <a:pt x="0" y="4892"/>
                  </a:moveTo>
                  <a:lnTo>
                    <a:pt x="41309" y="633218"/>
                  </a:lnTo>
                  <a:cubicBezTo>
                    <a:pt x="178279" y="921835"/>
                    <a:pt x="613651" y="1133270"/>
                    <a:pt x="1130009" y="1133270"/>
                  </a:cubicBezTo>
                  <a:cubicBezTo>
                    <a:pt x="1649084" y="1133270"/>
                    <a:pt x="2086629" y="919660"/>
                    <a:pt x="2220883" y="628326"/>
                  </a:cubicBezTo>
                  <a:lnTo>
                    <a:pt x="2260017" y="0"/>
                  </a:lnTo>
                </a:path>
              </a:pathLst>
            </a:custGeom>
            <a:solidFill>
              <a:srgbClr val="B1B2B3"/>
            </a:solidFill>
            <a:ln w="54292"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DEA5D39E-151C-4FBD-9B24-3E0B904C510F}"/>
                </a:ext>
              </a:extLst>
            </p:cNvPr>
            <p:cNvSpPr/>
            <p:nvPr/>
          </p:nvSpPr>
          <p:spPr>
            <a:xfrm>
              <a:off x="4955120" y="1792680"/>
              <a:ext cx="2266539" cy="1047934"/>
            </a:xfrm>
            <a:custGeom>
              <a:avLst/>
              <a:gdLst>
                <a:gd name="connsiteX0" fmla="*/ 2266539 w 2266539"/>
                <a:gd name="connsiteY0" fmla="*/ 523967 h 1047934"/>
                <a:gd name="connsiteX1" fmla="*/ 1133270 w 2266539"/>
                <a:gd name="connsiteY1" fmla="*/ 1047935 h 1047934"/>
                <a:gd name="connsiteX2" fmla="*/ 0 w 2266539"/>
                <a:gd name="connsiteY2" fmla="*/ 523967 h 1047934"/>
                <a:gd name="connsiteX3" fmla="*/ 1133270 w 2266539"/>
                <a:gd name="connsiteY3" fmla="*/ 0 h 1047934"/>
                <a:gd name="connsiteX4" fmla="*/ 2266539 w 2266539"/>
                <a:gd name="connsiteY4" fmla="*/ 523967 h 1047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6539" h="1047934">
                  <a:moveTo>
                    <a:pt x="2266539" y="523967"/>
                  </a:moveTo>
                  <a:cubicBezTo>
                    <a:pt x="2266539" y="813128"/>
                    <a:pt x="1759422" y="1047935"/>
                    <a:pt x="1133270" y="1047935"/>
                  </a:cubicBezTo>
                  <a:cubicBezTo>
                    <a:pt x="507118" y="1047935"/>
                    <a:pt x="0" y="813128"/>
                    <a:pt x="0" y="523967"/>
                  </a:cubicBezTo>
                  <a:cubicBezTo>
                    <a:pt x="0" y="234807"/>
                    <a:pt x="507118" y="0"/>
                    <a:pt x="1133270" y="0"/>
                  </a:cubicBezTo>
                  <a:cubicBezTo>
                    <a:pt x="1759422" y="0"/>
                    <a:pt x="2266539" y="234807"/>
                    <a:pt x="2266539" y="523967"/>
                  </a:cubicBezTo>
                  <a:close/>
                </a:path>
              </a:pathLst>
            </a:custGeom>
            <a:solidFill>
              <a:srgbClr val="A7A8A9"/>
            </a:solidFill>
            <a:ln w="54292"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D2E5B6EA-FC21-4757-85CE-6BD255E3FBE2}"/>
                </a:ext>
              </a:extLst>
            </p:cNvPr>
            <p:cNvSpPr/>
            <p:nvPr/>
          </p:nvSpPr>
          <p:spPr>
            <a:xfrm>
              <a:off x="5526919" y="1814965"/>
              <a:ext cx="1135987" cy="730510"/>
            </a:xfrm>
            <a:custGeom>
              <a:avLst/>
              <a:gdLst>
                <a:gd name="connsiteX0" fmla="*/ 0 w 1135987"/>
                <a:gd name="connsiteY0" fmla="*/ 0 h 730510"/>
                <a:gd name="connsiteX1" fmla="*/ 20654 w 1135987"/>
                <a:gd name="connsiteY1" fmla="*/ 537012 h 730510"/>
                <a:gd name="connsiteX2" fmla="*/ 567994 w 1135987"/>
                <a:gd name="connsiteY2" fmla="*/ 730510 h 730510"/>
                <a:gd name="connsiteX3" fmla="*/ 1116420 w 1135987"/>
                <a:gd name="connsiteY3" fmla="*/ 534838 h 730510"/>
                <a:gd name="connsiteX4" fmla="*/ 1135987 w 1135987"/>
                <a:gd name="connsiteY4" fmla="*/ 2718 h 7305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987" h="730510">
                  <a:moveTo>
                    <a:pt x="0" y="0"/>
                  </a:moveTo>
                  <a:lnTo>
                    <a:pt x="20654" y="537012"/>
                  </a:lnTo>
                  <a:cubicBezTo>
                    <a:pt x="89683" y="648980"/>
                    <a:pt x="308728" y="730510"/>
                    <a:pt x="567994" y="730510"/>
                  </a:cubicBezTo>
                  <a:cubicBezTo>
                    <a:pt x="828890" y="730510"/>
                    <a:pt x="1049022" y="647893"/>
                    <a:pt x="1116420" y="534838"/>
                  </a:cubicBezTo>
                  <a:lnTo>
                    <a:pt x="1135987" y="2718"/>
                  </a:lnTo>
                </a:path>
              </a:pathLst>
            </a:custGeom>
            <a:solidFill>
              <a:srgbClr val="E3E3E1"/>
            </a:solidFill>
            <a:ln w="54292"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53FC7738-6013-4DA2-9CDC-F57C5AF31973}"/>
                </a:ext>
              </a:extLst>
            </p:cNvPr>
            <p:cNvSpPr/>
            <p:nvPr/>
          </p:nvSpPr>
          <p:spPr>
            <a:xfrm>
              <a:off x="5525832" y="1525805"/>
              <a:ext cx="1139248" cy="513096"/>
            </a:xfrm>
            <a:custGeom>
              <a:avLst/>
              <a:gdLst>
                <a:gd name="connsiteX0" fmla="*/ 1139249 w 1139248"/>
                <a:gd name="connsiteY0" fmla="*/ 256548 h 513096"/>
                <a:gd name="connsiteX1" fmla="*/ 569624 w 1139248"/>
                <a:gd name="connsiteY1" fmla="*/ 513097 h 513096"/>
                <a:gd name="connsiteX2" fmla="*/ 0 w 1139248"/>
                <a:gd name="connsiteY2" fmla="*/ 256548 h 513096"/>
                <a:gd name="connsiteX3" fmla="*/ 569081 w 1139248"/>
                <a:gd name="connsiteY3" fmla="*/ 0 h 513096"/>
                <a:gd name="connsiteX4" fmla="*/ 1139249 w 1139248"/>
                <a:gd name="connsiteY4" fmla="*/ 256548 h 513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9248" h="513096">
                  <a:moveTo>
                    <a:pt x="1139249" y="256548"/>
                  </a:moveTo>
                  <a:cubicBezTo>
                    <a:pt x="1139249" y="398411"/>
                    <a:pt x="884331" y="513097"/>
                    <a:pt x="569624" y="513097"/>
                  </a:cubicBezTo>
                  <a:cubicBezTo>
                    <a:pt x="254918" y="513097"/>
                    <a:pt x="0" y="397867"/>
                    <a:pt x="0" y="256548"/>
                  </a:cubicBezTo>
                  <a:cubicBezTo>
                    <a:pt x="0" y="115229"/>
                    <a:pt x="254918" y="0"/>
                    <a:pt x="569081" y="0"/>
                  </a:cubicBezTo>
                  <a:cubicBezTo>
                    <a:pt x="883787" y="0"/>
                    <a:pt x="1139249" y="115229"/>
                    <a:pt x="1139249" y="256548"/>
                  </a:cubicBezTo>
                  <a:close/>
                </a:path>
              </a:pathLst>
            </a:custGeom>
            <a:solidFill>
              <a:srgbClr val="CBCBC7"/>
            </a:solidFill>
            <a:ln w="54292" cap="flat">
              <a:noFill/>
              <a:prstDash val="solid"/>
              <a:miter/>
            </a:ln>
          </p:spPr>
          <p:txBody>
            <a:bodyPr rtlCol="0" anchor="ctr"/>
            <a:lstStyle/>
            <a:p>
              <a:endParaRPr lang="en-US"/>
            </a:p>
          </p:txBody>
        </p:sp>
      </p:grpSp>
      <p:sp>
        <p:nvSpPr>
          <p:cNvPr id="37" name="Text Placeholder 19">
            <a:extLst>
              <a:ext uri="{FF2B5EF4-FFF2-40B4-BE49-F238E27FC236}">
                <a16:creationId xmlns:a16="http://schemas.microsoft.com/office/drawing/2014/main" id="{7A3CBB5B-948C-4C24-A147-9457AC5E5709}"/>
              </a:ext>
            </a:extLst>
          </p:cNvPr>
          <p:cNvSpPr>
            <a:spLocks noGrp="1"/>
          </p:cNvSpPr>
          <p:nvPr>
            <p:ph type="body" sz="quarter" idx="19"/>
          </p:nvPr>
        </p:nvSpPr>
        <p:spPr>
          <a:xfrm>
            <a:off x="8034354" y="2985505"/>
            <a:ext cx="2361792" cy="513096"/>
          </a:xfrm>
        </p:spPr>
        <p:txBody>
          <a:bodyPr/>
          <a:lstStyle>
            <a:lvl1pPr algn="l">
              <a:defRPr sz="1800" b="1">
                <a:solidFill>
                  <a:srgbClr val="A7A8A9"/>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38" name="Text Placeholder 19">
            <a:extLst>
              <a:ext uri="{FF2B5EF4-FFF2-40B4-BE49-F238E27FC236}">
                <a16:creationId xmlns:a16="http://schemas.microsoft.com/office/drawing/2014/main" id="{94C31B5B-41A2-4911-BB1A-5741214BC154}"/>
              </a:ext>
            </a:extLst>
          </p:cNvPr>
          <p:cNvSpPr>
            <a:spLocks noGrp="1"/>
          </p:cNvSpPr>
          <p:nvPr>
            <p:ph type="body" sz="quarter" idx="20"/>
          </p:nvPr>
        </p:nvSpPr>
        <p:spPr>
          <a:xfrm>
            <a:off x="8034354" y="5047476"/>
            <a:ext cx="2361792" cy="513096"/>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39" name="Text Placeholder 19">
            <a:extLst>
              <a:ext uri="{FF2B5EF4-FFF2-40B4-BE49-F238E27FC236}">
                <a16:creationId xmlns:a16="http://schemas.microsoft.com/office/drawing/2014/main" id="{FBAC7DB0-7E48-4B7A-A17B-9CFEE6C46955}"/>
              </a:ext>
            </a:extLst>
          </p:cNvPr>
          <p:cNvSpPr>
            <a:spLocks noGrp="1"/>
          </p:cNvSpPr>
          <p:nvPr>
            <p:ph type="body" sz="quarter" idx="21"/>
          </p:nvPr>
        </p:nvSpPr>
        <p:spPr>
          <a:xfrm>
            <a:off x="8034354" y="1917165"/>
            <a:ext cx="2361792" cy="513096"/>
          </a:xfrm>
        </p:spPr>
        <p:txBody>
          <a:bodyPr/>
          <a:lstStyle>
            <a:lvl1pPr algn="l">
              <a:defRPr sz="1800" b="1">
                <a:solidFill>
                  <a:srgbClr val="CBCBC7"/>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40" name="Text Placeholder 19">
            <a:extLst>
              <a:ext uri="{FF2B5EF4-FFF2-40B4-BE49-F238E27FC236}">
                <a16:creationId xmlns:a16="http://schemas.microsoft.com/office/drawing/2014/main" id="{C30A4EF0-38F5-4C3F-8F08-5DF8ACD4737E}"/>
              </a:ext>
            </a:extLst>
          </p:cNvPr>
          <p:cNvSpPr>
            <a:spLocks noGrp="1"/>
          </p:cNvSpPr>
          <p:nvPr>
            <p:ph type="body" sz="quarter" idx="22"/>
          </p:nvPr>
        </p:nvSpPr>
        <p:spPr>
          <a:xfrm>
            <a:off x="8034354" y="3979623"/>
            <a:ext cx="2361792" cy="513096"/>
          </a:xfrm>
        </p:spPr>
        <p:txBody>
          <a:bodyPr/>
          <a:lstStyle>
            <a:lvl1pPr algn="l">
              <a:defRPr sz="1800" b="1">
                <a:solidFill>
                  <a:srgbClr val="218BC9"/>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36" name="Oval 35">
            <a:extLst>
              <a:ext uri="{FF2B5EF4-FFF2-40B4-BE49-F238E27FC236}">
                <a16:creationId xmlns:a16="http://schemas.microsoft.com/office/drawing/2014/main" id="{4CFD3AA3-69A7-473E-8441-AFAC3A7AF287}"/>
              </a:ext>
            </a:extLst>
          </p:cNvPr>
          <p:cNvSpPr/>
          <p:nvPr userDrawn="1"/>
        </p:nvSpPr>
        <p:spPr>
          <a:xfrm>
            <a:off x="7328228" y="1917165"/>
            <a:ext cx="258629" cy="258629"/>
          </a:xfrm>
          <a:prstGeom prst="ellipse">
            <a:avLst/>
          </a:prstGeom>
          <a:solidFill>
            <a:srgbClr val="CBCB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4AE86D0C-8FEC-4D43-A6EB-9F34C9559C7B}"/>
              </a:ext>
            </a:extLst>
          </p:cNvPr>
          <p:cNvSpPr/>
          <p:nvPr userDrawn="1"/>
        </p:nvSpPr>
        <p:spPr>
          <a:xfrm>
            <a:off x="7328228" y="2983424"/>
            <a:ext cx="258629" cy="258629"/>
          </a:xfrm>
          <a:prstGeom prst="ellipse">
            <a:avLst/>
          </a:prstGeom>
          <a:solidFill>
            <a:srgbClr val="A7A8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DBAF2230-BE8F-48F8-A407-6070F08FAF88}"/>
              </a:ext>
            </a:extLst>
          </p:cNvPr>
          <p:cNvSpPr/>
          <p:nvPr userDrawn="1"/>
        </p:nvSpPr>
        <p:spPr>
          <a:xfrm>
            <a:off x="7328228" y="3979623"/>
            <a:ext cx="258629" cy="258629"/>
          </a:xfrm>
          <a:prstGeom prst="ellipse">
            <a:avLst/>
          </a:prstGeom>
          <a:solidFill>
            <a:srgbClr val="218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2A6ED743-0210-4E93-B522-E4BAD2FC3B3D}"/>
              </a:ext>
            </a:extLst>
          </p:cNvPr>
          <p:cNvSpPr/>
          <p:nvPr userDrawn="1"/>
        </p:nvSpPr>
        <p:spPr>
          <a:xfrm>
            <a:off x="7328228" y="5047476"/>
            <a:ext cx="258629" cy="258629"/>
          </a:xfrm>
          <a:prstGeom prst="ellipse">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91958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Item Cycle">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E2E45551-9222-4B6C-8E94-1C2EC86ACEC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0" name="Text Placeholder 19">
            <a:extLst>
              <a:ext uri="{FF2B5EF4-FFF2-40B4-BE49-F238E27FC236}">
                <a16:creationId xmlns:a16="http://schemas.microsoft.com/office/drawing/2014/main" id="{0B0BB854-A9DC-4240-84DC-CFB5A92F0F07}"/>
              </a:ext>
            </a:extLst>
          </p:cNvPr>
          <p:cNvSpPr>
            <a:spLocks noGrp="1"/>
          </p:cNvSpPr>
          <p:nvPr userDrawn="1">
            <p:ph type="body" sz="quarter" idx="17"/>
          </p:nvPr>
        </p:nvSpPr>
        <p:spPr>
          <a:xfrm>
            <a:off x="1281634" y="1901451"/>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Text Placeholder 19">
            <a:extLst>
              <a:ext uri="{FF2B5EF4-FFF2-40B4-BE49-F238E27FC236}">
                <a16:creationId xmlns:a16="http://schemas.microsoft.com/office/drawing/2014/main" id="{D63699CC-30DE-4A5F-8607-5A38B914857D}"/>
              </a:ext>
            </a:extLst>
          </p:cNvPr>
          <p:cNvSpPr>
            <a:spLocks noGrp="1"/>
          </p:cNvSpPr>
          <p:nvPr userDrawn="1">
            <p:ph type="body" sz="quarter" idx="18"/>
          </p:nvPr>
        </p:nvSpPr>
        <p:spPr>
          <a:xfrm>
            <a:off x="1200008" y="4398019"/>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Text Placeholder 19">
            <a:extLst>
              <a:ext uri="{FF2B5EF4-FFF2-40B4-BE49-F238E27FC236}">
                <a16:creationId xmlns:a16="http://schemas.microsoft.com/office/drawing/2014/main" id="{02A5CBCD-8844-4C43-8657-FD3B91175315}"/>
              </a:ext>
            </a:extLst>
          </p:cNvPr>
          <p:cNvSpPr>
            <a:spLocks noGrp="1"/>
          </p:cNvSpPr>
          <p:nvPr userDrawn="1">
            <p:ph type="body" sz="quarter" idx="19"/>
          </p:nvPr>
        </p:nvSpPr>
        <p:spPr>
          <a:xfrm>
            <a:off x="8803908" y="3142941"/>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Text Placeholder 19">
            <a:extLst>
              <a:ext uri="{FF2B5EF4-FFF2-40B4-BE49-F238E27FC236}">
                <a16:creationId xmlns:a16="http://schemas.microsoft.com/office/drawing/2014/main" id="{A38EAFCA-11FD-4632-B537-95151C1B3DD0}"/>
              </a:ext>
            </a:extLst>
          </p:cNvPr>
          <p:cNvSpPr>
            <a:spLocks noGrp="1"/>
          </p:cNvSpPr>
          <p:nvPr userDrawn="1">
            <p:ph type="body" sz="quarter" idx="20"/>
          </p:nvPr>
        </p:nvSpPr>
        <p:spPr>
          <a:xfrm>
            <a:off x="5379750" y="3715058"/>
            <a:ext cx="1432500" cy="803541"/>
          </a:xfrm>
        </p:spPr>
        <p:txBody>
          <a:bodyPr/>
          <a:lstStyle>
            <a:lvl1pPr algn="ctr">
              <a:defRPr sz="1800" b="1">
                <a:solidFill>
                  <a:srgbClr val="218BC9"/>
                </a:solidFill>
                <a:latin typeface="ADPortsGroup" panose="00000500000000000000" pitchFamily="50" charset="-78"/>
                <a:cs typeface="ADPortsGroup" panose="00000500000000000000" pitchFamily="50" charset="-78"/>
              </a:defRPr>
            </a:lvl1pPr>
            <a:lvl2pPr marL="0" indent="0" algn="l">
              <a:buNone/>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grpSp>
        <p:nvGrpSpPr>
          <p:cNvPr id="36" name="Group 35">
            <a:extLst>
              <a:ext uri="{FF2B5EF4-FFF2-40B4-BE49-F238E27FC236}">
                <a16:creationId xmlns:a16="http://schemas.microsoft.com/office/drawing/2014/main" id="{2D4CA04D-D589-4AD5-B516-3196A3E2233A}"/>
              </a:ext>
            </a:extLst>
          </p:cNvPr>
          <p:cNvGrpSpPr/>
          <p:nvPr userDrawn="1"/>
        </p:nvGrpSpPr>
        <p:grpSpPr>
          <a:xfrm>
            <a:off x="6129868" y="2058586"/>
            <a:ext cx="2000037" cy="3021029"/>
            <a:chOff x="6129868" y="2058586"/>
            <a:chExt cx="2000037" cy="3021029"/>
          </a:xfrm>
          <a:effectLst>
            <a:outerShdw blurRad="50800" dist="38100" algn="l" rotWithShape="0">
              <a:prstClr val="black">
                <a:alpha val="40000"/>
              </a:prstClr>
            </a:outerShdw>
          </a:effectLst>
        </p:grpSpPr>
        <p:sp>
          <p:nvSpPr>
            <p:cNvPr id="5" name="Freeform: Shape 4">
              <a:extLst>
                <a:ext uri="{FF2B5EF4-FFF2-40B4-BE49-F238E27FC236}">
                  <a16:creationId xmlns:a16="http://schemas.microsoft.com/office/drawing/2014/main" id="{863230C2-2273-45A8-9FCE-035D4248E313}"/>
                </a:ext>
              </a:extLst>
            </p:cNvPr>
            <p:cNvSpPr/>
            <p:nvPr/>
          </p:nvSpPr>
          <p:spPr>
            <a:xfrm>
              <a:off x="6129868" y="2058586"/>
              <a:ext cx="2000037" cy="3021029"/>
            </a:xfrm>
            <a:custGeom>
              <a:avLst/>
              <a:gdLst>
                <a:gd name="connsiteX0" fmla="*/ 0 w 1580578"/>
                <a:gd name="connsiteY0" fmla="*/ 803815 h 2387441"/>
                <a:gd name="connsiteX1" fmla="*/ 776859 w 1580578"/>
                <a:gd name="connsiteY1" fmla="*/ 1606963 h 2387441"/>
                <a:gd name="connsiteX2" fmla="*/ 682085 w 1580578"/>
                <a:gd name="connsiteY2" fmla="*/ 1985296 h 2387441"/>
                <a:gd name="connsiteX3" fmla="*/ 1378553 w 1580578"/>
                <a:gd name="connsiteY3" fmla="*/ 2387441 h 2387441"/>
                <a:gd name="connsiteX4" fmla="*/ 1454087 w 1580578"/>
                <a:gd name="connsiteY4" fmla="*/ 2232755 h 2387441"/>
                <a:gd name="connsiteX5" fmla="*/ 1580579 w 1580578"/>
                <a:gd name="connsiteY5" fmla="*/ 1606963 h 2387441"/>
                <a:gd name="connsiteX6" fmla="*/ 1454087 w 1580578"/>
                <a:gd name="connsiteY6" fmla="*/ 981170 h 2387441"/>
                <a:gd name="connsiteX7" fmla="*/ 1109758 w 1580578"/>
                <a:gd name="connsiteY7" fmla="*/ 470345 h 2387441"/>
                <a:gd name="connsiteX8" fmla="*/ 598932 w 1580578"/>
                <a:gd name="connsiteY8" fmla="*/ 126016 h 2387441"/>
                <a:gd name="connsiteX9" fmla="*/ 0 w 1580578"/>
                <a:gd name="connsiteY9" fmla="*/ 0 h 2387441"/>
                <a:gd name="connsiteX10" fmla="*/ 0 w 1580578"/>
                <a:gd name="connsiteY10" fmla="*/ 803815 h 238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0578" h="2387441">
                  <a:moveTo>
                    <a:pt x="0" y="803815"/>
                  </a:moveTo>
                  <a:cubicBezTo>
                    <a:pt x="430816" y="818007"/>
                    <a:pt x="776859" y="1172813"/>
                    <a:pt x="776859" y="1606963"/>
                  </a:cubicBezTo>
                  <a:cubicBezTo>
                    <a:pt x="776859" y="1743647"/>
                    <a:pt x="742474" y="1872520"/>
                    <a:pt x="682085" y="1985296"/>
                  </a:cubicBezTo>
                  <a:lnTo>
                    <a:pt x="1378553" y="2387441"/>
                  </a:lnTo>
                  <a:cubicBezTo>
                    <a:pt x="1406366" y="2337435"/>
                    <a:pt x="1431607" y="2285905"/>
                    <a:pt x="1454087" y="2232755"/>
                  </a:cubicBezTo>
                  <a:cubicBezTo>
                    <a:pt x="1538002" y="2034350"/>
                    <a:pt x="1580579" y="1823752"/>
                    <a:pt x="1580579" y="1606963"/>
                  </a:cubicBezTo>
                  <a:cubicBezTo>
                    <a:pt x="1580579" y="1390174"/>
                    <a:pt x="1538002" y="1179576"/>
                    <a:pt x="1454087" y="981170"/>
                  </a:cubicBezTo>
                  <a:cubicBezTo>
                    <a:pt x="1373124" y="789718"/>
                    <a:pt x="1257300" y="617887"/>
                    <a:pt x="1109758" y="470345"/>
                  </a:cubicBezTo>
                  <a:cubicBezTo>
                    <a:pt x="962311" y="322898"/>
                    <a:pt x="790384" y="206978"/>
                    <a:pt x="598932" y="126016"/>
                  </a:cubicBezTo>
                  <a:cubicBezTo>
                    <a:pt x="408813" y="45720"/>
                    <a:pt x="207359" y="3334"/>
                    <a:pt x="0" y="0"/>
                  </a:cubicBezTo>
                  <a:lnTo>
                    <a:pt x="0" y="803815"/>
                  </a:lnTo>
                  <a:close/>
                </a:path>
              </a:pathLst>
            </a:custGeom>
            <a:solidFill>
              <a:srgbClr val="A7A8A9"/>
            </a:solidFill>
            <a:ln w="9525" cap="flat">
              <a:noFill/>
              <a:prstDash val="solid"/>
              <a:miter/>
            </a:ln>
          </p:spPr>
          <p:txBody>
            <a:bodyPr rtlCol="0" anchor="ctr"/>
            <a:lstStyle/>
            <a:p>
              <a:endParaRPr lang="en-US"/>
            </a:p>
          </p:txBody>
        </p:sp>
        <p:pic>
          <p:nvPicPr>
            <p:cNvPr id="23" name="Graphic 22">
              <a:extLst>
                <a:ext uri="{FF2B5EF4-FFF2-40B4-BE49-F238E27FC236}">
                  <a16:creationId xmlns:a16="http://schemas.microsoft.com/office/drawing/2014/main" id="{89884FC5-D6D4-481C-B51E-641D54FC0FB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6058834" y="2531651"/>
              <a:ext cx="284137" cy="142069"/>
            </a:xfrm>
            <a:prstGeom prst="rect">
              <a:avLst/>
            </a:prstGeom>
          </p:spPr>
        </p:pic>
      </p:grpSp>
      <p:grpSp>
        <p:nvGrpSpPr>
          <p:cNvPr id="38" name="Group 37">
            <a:extLst>
              <a:ext uri="{FF2B5EF4-FFF2-40B4-BE49-F238E27FC236}">
                <a16:creationId xmlns:a16="http://schemas.microsoft.com/office/drawing/2014/main" id="{1DFA91D4-C571-4611-AA63-DC5B1DB01D6D}"/>
              </a:ext>
            </a:extLst>
          </p:cNvPr>
          <p:cNvGrpSpPr/>
          <p:nvPr userDrawn="1"/>
        </p:nvGrpSpPr>
        <p:grpSpPr>
          <a:xfrm>
            <a:off x="4351482" y="4629443"/>
            <a:ext cx="3489036" cy="1496594"/>
            <a:chOff x="4351482" y="4629443"/>
            <a:chExt cx="3489036" cy="1496594"/>
          </a:xfrm>
          <a:effectLst>
            <a:outerShdw blurRad="50800" dist="38100" algn="l" rotWithShape="0">
              <a:prstClr val="black">
                <a:alpha val="40000"/>
              </a:prstClr>
            </a:outerShdw>
          </a:effectLst>
        </p:grpSpPr>
        <p:sp>
          <p:nvSpPr>
            <p:cNvPr id="7" name="Freeform: Shape 6">
              <a:extLst>
                <a:ext uri="{FF2B5EF4-FFF2-40B4-BE49-F238E27FC236}">
                  <a16:creationId xmlns:a16="http://schemas.microsoft.com/office/drawing/2014/main" id="{BC366A24-DB2F-400A-9965-572539161D26}"/>
                </a:ext>
              </a:extLst>
            </p:cNvPr>
            <p:cNvSpPr/>
            <p:nvPr/>
          </p:nvSpPr>
          <p:spPr>
            <a:xfrm>
              <a:off x="4351482" y="4629443"/>
              <a:ext cx="3489036" cy="1496594"/>
            </a:xfrm>
            <a:custGeom>
              <a:avLst/>
              <a:gdLst>
                <a:gd name="connsiteX0" fmla="*/ 2060639 w 2757296"/>
                <a:gd name="connsiteY0" fmla="*/ 0 h 1182719"/>
                <a:gd name="connsiteX1" fmla="*/ 1378649 w 2757296"/>
                <a:gd name="connsiteY1" fmla="*/ 379000 h 1182719"/>
                <a:gd name="connsiteX2" fmla="*/ 696659 w 2757296"/>
                <a:gd name="connsiteY2" fmla="*/ 0 h 1182719"/>
                <a:gd name="connsiteX3" fmla="*/ 0 w 2757296"/>
                <a:gd name="connsiteY3" fmla="*/ 402241 h 1182719"/>
                <a:gd name="connsiteX4" fmla="*/ 242030 w 2757296"/>
                <a:gd name="connsiteY4" fmla="*/ 711899 h 1182719"/>
                <a:gd name="connsiteX5" fmla="*/ 752856 w 2757296"/>
                <a:gd name="connsiteY5" fmla="*/ 1056227 h 1182719"/>
                <a:gd name="connsiteX6" fmla="*/ 1378649 w 2757296"/>
                <a:gd name="connsiteY6" fmla="*/ 1182719 h 1182719"/>
                <a:gd name="connsiteX7" fmla="*/ 2004441 w 2757296"/>
                <a:gd name="connsiteY7" fmla="*/ 1056227 h 1182719"/>
                <a:gd name="connsiteX8" fmla="*/ 2515267 w 2757296"/>
                <a:gd name="connsiteY8" fmla="*/ 711899 h 1182719"/>
                <a:gd name="connsiteX9" fmla="*/ 2757297 w 2757296"/>
                <a:gd name="connsiteY9" fmla="*/ 402241 h 1182719"/>
                <a:gd name="connsiteX10" fmla="*/ 2060639 w 2757296"/>
                <a:gd name="connsiteY10" fmla="*/ 0 h 1182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57296" h="1182719">
                  <a:moveTo>
                    <a:pt x="2060639" y="0"/>
                  </a:moveTo>
                  <a:cubicBezTo>
                    <a:pt x="1918525" y="227362"/>
                    <a:pt x="1666018" y="379000"/>
                    <a:pt x="1378649" y="379000"/>
                  </a:cubicBezTo>
                  <a:cubicBezTo>
                    <a:pt x="1091279" y="379000"/>
                    <a:pt x="838772" y="227362"/>
                    <a:pt x="696659" y="0"/>
                  </a:cubicBezTo>
                  <a:lnTo>
                    <a:pt x="0" y="402241"/>
                  </a:lnTo>
                  <a:cubicBezTo>
                    <a:pt x="67342" y="514445"/>
                    <a:pt x="148304" y="618173"/>
                    <a:pt x="242030" y="711899"/>
                  </a:cubicBezTo>
                  <a:cubicBezTo>
                    <a:pt x="389477" y="859345"/>
                    <a:pt x="561404" y="975265"/>
                    <a:pt x="752856" y="1056227"/>
                  </a:cubicBezTo>
                  <a:cubicBezTo>
                    <a:pt x="951262" y="1140143"/>
                    <a:pt x="1161860" y="1182719"/>
                    <a:pt x="1378649" y="1182719"/>
                  </a:cubicBezTo>
                  <a:cubicBezTo>
                    <a:pt x="1595438" y="1182719"/>
                    <a:pt x="1806035" y="1140143"/>
                    <a:pt x="2004441" y="1056227"/>
                  </a:cubicBezTo>
                  <a:cubicBezTo>
                    <a:pt x="2195894" y="975265"/>
                    <a:pt x="2367725" y="859441"/>
                    <a:pt x="2515267" y="711899"/>
                  </a:cubicBezTo>
                  <a:cubicBezTo>
                    <a:pt x="2609088" y="618077"/>
                    <a:pt x="2689956" y="514445"/>
                    <a:pt x="2757297" y="402241"/>
                  </a:cubicBezTo>
                  <a:lnTo>
                    <a:pt x="2060639" y="0"/>
                  </a:lnTo>
                  <a:close/>
                </a:path>
              </a:pathLst>
            </a:custGeom>
            <a:solidFill>
              <a:srgbClr val="2D3955"/>
            </a:solidFill>
            <a:ln w="9525" cap="flat">
              <a:noFill/>
              <a:prstDash val="solid"/>
              <a:miter/>
            </a:ln>
          </p:spPr>
          <p:txBody>
            <a:bodyPr rtlCol="0" anchor="ctr"/>
            <a:lstStyle/>
            <a:p>
              <a:endParaRPr lang="en-US" dirty="0"/>
            </a:p>
          </p:txBody>
        </p:sp>
        <p:pic>
          <p:nvPicPr>
            <p:cNvPr id="29" name="Graphic 28">
              <a:extLst>
                <a:ext uri="{FF2B5EF4-FFF2-40B4-BE49-F238E27FC236}">
                  <a16:creationId xmlns:a16="http://schemas.microsoft.com/office/drawing/2014/main" id="{2167DAE6-7A24-48BA-9749-26408123AE7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2599760">
              <a:off x="7226255" y="4865325"/>
              <a:ext cx="284137" cy="142069"/>
            </a:xfrm>
            <a:prstGeom prst="rect">
              <a:avLst/>
            </a:prstGeom>
          </p:spPr>
        </p:pic>
      </p:grpSp>
      <p:grpSp>
        <p:nvGrpSpPr>
          <p:cNvPr id="34" name="Group 33">
            <a:extLst>
              <a:ext uri="{FF2B5EF4-FFF2-40B4-BE49-F238E27FC236}">
                <a16:creationId xmlns:a16="http://schemas.microsoft.com/office/drawing/2014/main" id="{7EFD28E2-0675-4C9A-9A60-1558B38D7A27}"/>
              </a:ext>
            </a:extLst>
          </p:cNvPr>
          <p:cNvGrpSpPr/>
          <p:nvPr userDrawn="1"/>
        </p:nvGrpSpPr>
        <p:grpSpPr>
          <a:xfrm>
            <a:off x="4062095" y="2058586"/>
            <a:ext cx="1999917" cy="3021029"/>
            <a:chOff x="4062095" y="2058586"/>
            <a:chExt cx="1999917" cy="3021029"/>
          </a:xfrm>
          <a:effectLst>
            <a:outerShdw blurRad="50800" dist="38100" algn="l" rotWithShape="0">
              <a:prstClr val="black">
                <a:alpha val="40000"/>
              </a:prstClr>
            </a:outerShdw>
          </a:effectLst>
        </p:grpSpPr>
        <p:sp>
          <p:nvSpPr>
            <p:cNvPr id="6" name="Freeform: Shape 5">
              <a:extLst>
                <a:ext uri="{FF2B5EF4-FFF2-40B4-BE49-F238E27FC236}">
                  <a16:creationId xmlns:a16="http://schemas.microsoft.com/office/drawing/2014/main" id="{397B9250-2BAF-4FA9-A1F3-8FA87F1443CF}"/>
                </a:ext>
              </a:extLst>
            </p:cNvPr>
            <p:cNvSpPr/>
            <p:nvPr/>
          </p:nvSpPr>
          <p:spPr>
            <a:xfrm>
              <a:off x="4062095" y="2058586"/>
              <a:ext cx="1999917" cy="3021029"/>
            </a:xfrm>
            <a:custGeom>
              <a:avLst/>
              <a:gdLst>
                <a:gd name="connsiteX0" fmla="*/ 201930 w 1580483"/>
                <a:gd name="connsiteY0" fmla="*/ 2387441 h 2387441"/>
                <a:gd name="connsiteX1" fmla="*/ 898398 w 1580483"/>
                <a:gd name="connsiteY1" fmla="*/ 1985296 h 2387441"/>
                <a:gd name="connsiteX2" fmla="*/ 803624 w 1580483"/>
                <a:gd name="connsiteY2" fmla="*/ 1606963 h 2387441"/>
                <a:gd name="connsiteX3" fmla="*/ 1580483 w 1580483"/>
                <a:gd name="connsiteY3" fmla="*/ 803815 h 2387441"/>
                <a:gd name="connsiteX4" fmla="*/ 1580483 w 1580483"/>
                <a:gd name="connsiteY4" fmla="*/ 0 h 2387441"/>
                <a:gd name="connsiteX5" fmla="*/ 981456 w 1580483"/>
                <a:gd name="connsiteY5" fmla="*/ 126111 h 2387441"/>
                <a:gd name="connsiteX6" fmla="*/ 470630 w 1580483"/>
                <a:gd name="connsiteY6" fmla="*/ 470440 h 2387441"/>
                <a:gd name="connsiteX7" fmla="*/ 126302 w 1580483"/>
                <a:gd name="connsiteY7" fmla="*/ 981265 h 2387441"/>
                <a:gd name="connsiteX8" fmla="*/ 0 w 1580483"/>
                <a:gd name="connsiteY8" fmla="*/ 1607058 h 2387441"/>
                <a:gd name="connsiteX9" fmla="*/ 126492 w 1580483"/>
                <a:gd name="connsiteY9" fmla="*/ 2232851 h 2387441"/>
                <a:gd name="connsiteX10" fmla="*/ 201930 w 1580483"/>
                <a:gd name="connsiteY10" fmla="*/ 2387441 h 238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0483" h="2387441">
                  <a:moveTo>
                    <a:pt x="201930" y="2387441"/>
                  </a:moveTo>
                  <a:lnTo>
                    <a:pt x="898398" y="1985296"/>
                  </a:lnTo>
                  <a:cubicBezTo>
                    <a:pt x="837914" y="1872520"/>
                    <a:pt x="803624" y="1743647"/>
                    <a:pt x="803624" y="1606963"/>
                  </a:cubicBezTo>
                  <a:cubicBezTo>
                    <a:pt x="803624" y="1172813"/>
                    <a:pt x="1149763" y="818007"/>
                    <a:pt x="1580483" y="803815"/>
                  </a:cubicBezTo>
                  <a:lnTo>
                    <a:pt x="1580483" y="0"/>
                  </a:lnTo>
                  <a:cubicBezTo>
                    <a:pt x="1373124" y="3334"/>
                    <a:pt x="1171766" y="45720"/>
                    <a:pt x="981456" y="126111"/>
                  </a:cubicBezTo>
                  <a:cubicBezTo>
                    <a:pt x="790004" y="207074"/>
                    <a:pt x="618173" y="322898"/>
                    <a:pt x="470630" y="470440"/>
                  </a:cubicBezTo>
                  <a:cubicBezTo>
                    <a:pt x="323183" y="617887"/>
                    <a:pt x="207264" y="789813"/>
                    <a:pt x="126302" y="981265"/>
                  </a:cubicBezTo>
                  <a:cubicBezTo>
                    <a:pt x="42577" y="1179671"/>
                    <a:pt x="0" y="1390174"/>
                    <a:pt x="0" y="1607058"/>
                  </a:cubicBezTo>
                  <a:cubicBezTo>
                    <a:pt x="0" y="1823942"/>
                    <a:pt x="42577" y="2034445"/>
                    <a:pt x="126492" y="2232851"/>
                  </a:cubicBezTo>
                  <a:cubicBezTo>
                    <a:pt x="148971" y="2285905"/>
                    <a:pt x="174212" y="2337435"/>
                    <a:pt x="201930" y="2387441"/>
                  </a:cubicBezTo>
                  <a:close/>
                </a:path>
              </a:pathLst>
            </a:custGeom>
            <a:solidFill>
              <a:srgbClr val="D9D9D6"/>
            </a:solidFill>
            <a:ln w="9525" cap="flat">
              <a:noFill/>
              <a:prstDash val="solid"/>
              <a:miter/>
            </a:ln>
          </p:spPr>
          <p:txBody>
            <a:bodyPr rtlCol="0" anchor="ctr"/>
            <a:lstStyle/>
            <a:p>
              <a:endParaRPr lang="en-US" dirty="0">
                <a:solidFill>
                  <a:srgbClr val="D9D9D6"/>
                </a:solidFill>
              </a:endParaRPr>
            </a:p>
          </p:txBody>
        </p:sp>
        <p:pic>
          <p:nvPicPr>
            <p:cNvPr id="31" name="Graphic 30">
              <a:extLst>
                <a:ext uri="{FF2B5EF4-FFF2-40B4-BE49-F238E27FC236}">
                  <a16:creationId xmlns:a16="http://schemas.microsoft.com/office/drawing/2014/main" id="{B1ACF3A8-8187-4A23-A731-958E856C003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9800000">
              <a:off x="4589675" y="4690960"/>
              <a:ext cx="284137" cy="142069"/>
            </a:xfrm>
            <a:prstGeom prst="rect">
              <a:avLst/>
            </a:prstGeom>
          </p:spPr>
        </p:pic>
      </p:grpSp>
    </p:spTree>
    <p:extLst>
      <p:ext uri="{BB962C8B-B14F-4D97-AF65-F5344CB8AC3E}">
        <p14:creationId xmlns:p14="http://schemas.microsoft.com/office/powerpoint/2010/main" val="13929469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Item Cycle">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E2E45551-9222-4B6C-8E94-1C2EC86ACEC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0" name="Text Placeholder 19">
            <a:extLst>
              <a:ext uri="{FF2B5EF4-FFF2-40B4-BE49-F238E27FC236}">
                <a16:creationId xmlns:a16="http://schemas.microsoft.com/office/drawing/2014/main" id="{0B0BB854-A9DC-4240-84DC-CFB5A92F0F07}"/>
              </a:ext>
            </a:extLst>
          </p:cNvPr>
          <p:cNvSpPr>
            <a:spLocks noGrp="1"/>
          </p:cNvSpPr>
          <p:nvPr>
            <p:ph type="body" sz="quarter" idx="17"/>
          </p:nvPr>
        </p:nvSpPr>
        <p:spPr>
          <a:xfrm>
            <a:off x="1281634" y="1901451"/>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Text Placeholder 19">
            <a:extLst>
              <a:ext uri="{FF2B5EF4-FFF2-40B4-BE49-F238E27FC236}">
                <a16:creationId xmlns:a16="http://schemas.microsoft.com/office/drawing/2014/main" id="{D63699CC-30DE-4A5F-8607-5A38B914857D}"/>
              </a:ext>
            </a:extLst>
          </p:cNvPr>
          <p:cNvSpPr>
            <a:spLocks noGrp="1"/>
          </p:cNvSpPr>
          <p:nvPr>
            <p:ph type="body" sz="quarter" idx="18"/>
          </p:nvPr>
        </p:nvSpPr>
        <p:spPr>
          <a:xfrm>
            <a:off x="1200008" y="4398019"/>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Text Placeholder 19">
            <a:extLst>
              <a:ext uri="{FF2B5EF4-FFF2-40B4-BE49-F238E27FC236}">
                <a16:creationId xmlns:a16="http://schemas.microsoft.com/office/drawing/2014/main" id="{A38EAFCA-11FD-4632-B537-95151C1B3DD0}"/>
              </a:ext>
            </a:extLst>
          </p:cNvPr>
          <p:cNvSpPr>
            <a:spLocks noGrp="1"/>
          </p:cNvSpPr>
          <p:nvPr>
            <p:ph type="body" sz="quarter" idx="20"/>
          </p:nvPr>
        </p:nvSpPr>
        <p:spPr>
          <a:xfrm>
            <a:off x="5379750" y="3715058"/>
            <a:ext cx="1432500" cy="803541"/>
          </a:xfrm>
        </p:spPr>
        <p:txBody>
          <a:bodyPr/>
          <a:lstStyle>
            <a:lvl1pPr algn="ctr">
              <a:defRPr sz="1800" b="1">
                <a:solidFill>
                  <a:srgbClr val="218BC9"/>
                </a:solidFill>
                <a:latin typeface="ADPortsGroup" panose="00000500000000000000" pitchFamily="50" charset="-78"/>
                <a:cs typeface="ADPortsGroup" panose="00000500000000000000" pitchFamily="50" charset="-78"/>
              </a:defRPr>
            </a:lvl1pPr>
            <a:lvl2pPr marL="0" indent="0" algn="l">
              <a:buNone/>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25" name="Text Placeholder 19">
            <a:extLst>
              <a:ext uri="{FF2B5EF4-FFF2-40B4-BE49-F238E27FC236}">
                <a16:creationId xmlns:a16="http://schemas.microsoft.com/office/drawing/2014/main" id="{807F8FDB-B655-4CF8-B4ED-26A8F2FA2678}"/>
              </a:ext>
            </a:extLst>
          </p:cNvPr>
          <p:cNvSpPr>
            <a:spLocks noGrp="1"/>
          </p:cNvSpPr>
          <p:nvPr>
            <p:ph type="body" sz="quarter" idx="21"/>
          </p:nvPr>
        </p:nvSpPr>
        <p:spPr>
          <a:xfrm>
            <a:off x="8686076" y="1887864"/>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19">
            <a:extLst>
              <a:ext uri="{FF2B5EF4-FFF2-40B4-BE49-F238E27FC236}">
                <a16:creationId xmlns:a16="http://schemas.microsoft.com/office/drawing/2014/main" id="{6A88A9C1-E015-410C-A4CF-C6E3D5AF4833}"/>
              </a:ext>
            </a:extLst>
          </p:cNvPr>
          <p:cNvSpPr>
            <a:spLocks noGrp="1"/>
          </p:cNvSpPr>
          <p:nvPr>
            <p:ph type="body" sz="quarter" idx="22"/>
          </p:nvPr>
        </p:nvSpPr>
        <p:spPr>
          <a:xfrm>
            <a:off x="8604450" y="4384432"/>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7" name="Group 16">
            <a:extLst>
              <a:ext uri="{FF2B5EF4-FFF2-40B4-BE49-F238E27FC236}">
                <a16:creationId xmlns:a16="http://schemas.microsoft.com/office/drawing/2014/main" id="{DCF37C94-1B3F-4D6B-8D0D-4FB7BDC00ADE}"/>
              </a:ext>
            </a:extLst>
          </p:cNvPr>
          <p:cNvGrpSpPr/>
          <p:nvPr userDrawn="1"/>
        </p:nvGrpSpPr>
        <p:grpSpPr>
          <a:xfrm>
            <a:off x="6136286" y="2058586"/>
            <a:ext cx="2006998" cy="2002344"/>
            <a:chOff x="6136286" y="2058586"/>
            <a:chExt cx="2006998" cy="2002344"/>
          </a:xfrm>
          <a:effectLst>
            <a:outerShdw blurRad="50800" dist="38100" algn="l" rotWithShape="0">
              <a:prstClr val="black">
                <a:alpha val="40000"/>
              </a:prstClr>
            </a:outerShdw>
          </a:effectLst>
        </p:grpSpPr>
        <p:sp>
          <p:nvSpPr>
            <p:cNvPr id="8" name="Freeform: Shape 7">
              <a:extLst>
                <a:ext uri="{FF2B5EF4-FFF2-40B4-BE49-F238E27FC236}">
                  <a16:creationId xmlns:a16="http://schemas.microsoft.com/office/drawing/2014/main" id="{47C724E9-5F44-4276-AA6B-E2C248105058}"/>
                </a:ext>
              </a:extLst>
            </p:cNvPr>
            <p:cNvSpPr/>
            <p:nvPr/>
          </p:nvSpPr>
          <p:spPr>
            <a:xfrm>
              <a:off x="6140940" y="2058586"/>
              <a:ext cx="2002344" cy="2002344"/>
            </a:xfrm>
            <a:custGeom>
              <a:avLst/>
              <a:gdLst>
                <a:gd name="connsiteX0" fmla="*/ 0 w 2002344"/>
                <a:gd name="connsiteY0" fmla="*/ 1018553 h 2002344"/>
                <a:gd name="connsiteX1" fmla="*/ 983792 w 2002344"/>
                <a:gd name="connsiteY1" fmla="*/ 2002345 h 2002344"/>
                <a:gd name="connsiteX2" fmla="*/ 2002345 w 2002344"/>
                <a:gd name="connsiteY2" fmla="*/ 2002345 h 2002344"/>
                <a:gd name="connsiteX3" fmla="*/ 1842543 w 2002344"/>
                <a:gd name="connsiteY3" fmla="*/ 1243288 h 2002344"/>
                <a:gd name="connsiteX4" fmla="*/ 1406228 w 2002344"/>
                <a:gd name="connsiteY4" fmla="*/ 595996 h 2002344"/>
                <a:gd name="connsiteX5" fmla="*/ 758936 w 2002344"/>
                <a:gd name="connsiteY5" fmla="*/ 159681 h 2002344"/>
                <a:gd name="connsiteX6" fmla="*/ 0 w 2002344"/>
                <a:gd name="connsiteY6" fmla="*/ 0 h 2002344"/>
                <a:gd name="connsiteX7" fmla="*/ 0 w 2002344"/>
                <a:gd name="connsiteY7" fmla="*/ 1018553 h 2002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344" h="2002344">
                  <a:moveTo>
                    <a:pt x="0" y="1018553"/>
                  </a:moveTo>
                  <a:cubicBezTo>
                    <a:pt x="534562" y="1036174"/>
                    <a:pt x="966171" y="1467783"/>
                    <a:pt x="983792" y="2002345"/>
                  </a:cubicBezTo>
                  <a:lnTo>
                    <a:pt x="2002345" y="2002345"/>
                  </a:lnTo>
                  <a:cubicBezTo>
                    <a:pt x="1998120" y="1739590"/>
                    <a:pt x="1944411" y="1484439"/>
                    <a:pt x="1842543" y="1243288"/>
                  </a:cubicBezTo>
                  <a:cubicBezTo>
                    <a:pt x="1739952" y="1000690"/>
                    <a:pt x="1593186" y="782954"/>
                    <a:pt x="1406228" y="595996"/>
                  </a:cubicBezTo>
                  <a:cubicBezTo>
                    <a:pt x="1219390" y="409159"/>
                    <a:pt x="1001534" y="262272"/>
                    <a:pt x="758936" y="159681"/>
                  </a:cubicBezTo>
                  <a:cubicBezTo>
                    <a:pt x="517906" y="57934"/>
                    <a:pt x="262755" y="4224"/>
                    <a:pt x="0" y="0"/>
                  </a:cubicBezTo>
                  <a:lnTo>
                    <a:pt x="0" y="1018553"/>
                  </a:lnTo>
                  <a:close/>
                </a:path>
              </a:pathLst>
            </a:custGeom>
            <a:solidFill>
              <a:srgbClr val="A7A8A9"/>
            </a:solidFill>
            <a:ln w="12069" cap="flat">
              <a:no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8472AA61-4A96-4C94-9708-0CD84D3FB728}"/>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6065252" y="2499085"/>
              <a:ext cx="284137" cy="142069"/>
            </a:xfrm>
            <a:prstGeom prst="rect">
              <a:avLst/>
            </a:prstGeom>
          </p:spPr>
        </p:pic>
      </p:grpSp>
      <p:grpSp>
        <p:nvGrpSpPr>
          <p:cNvPr id="19" name="Group 18">
            <a:extLst>
              <a:ext uri="{FF2B5EF4-FFF2-40B4-BE49-F238E27FC236}">
                <a16:creationId xmlns:a16="http://schemas.microsoft.com/office/drawing/2014/main" id="{9A4988C0-0C6F-4353-A3D7-0D3769EEC8B4}"/>
              </a:ext>
            </a:extLst>
          </p:cNvPr>
          <p:cNvGrpSpPr/>
          <p:nvPr userDrawn="1"/>
        </p:nvGrpSpPr>
        <p:grpSpPr>
          <a:xfrm>
            <a:off x="6140940" y="4128761"/>
            <a:ext cx="2002465" cy="2002465"/>
            <a:chOff x="6140940" y="4128761"/>
            <a:chExt cx="2002465" cy="2002465"/>
          </a:xfrm>
          <a:effectLst>
            <a:outerShdw blurRad="50800" dist="38100" algn="l" rotWithShape="0">
              <a:prstClr val="black">
                <a:alpha val="40000"/>
              </a:prstClr>
            </a:outerShdw>
          </a:effectLst>
        </p:grpSpPr>
        <p:sp>
          <p:nvSpPr>
            <p:cNvPr id="10" name="Freeform: Shape 9">
              <a:extLst>
                <a:ext uri="{FF2B5EF4-FFF2-40B4-BE49-F238E27FC236}">
                  <a16:creationId xmlns:a16="http://schemas.microsoft.com/office/drawing/2014/main" id="{F0AB3B49-78E2-4283-A3B8-23B73F644C22}"/>
                </a:ext>
              </a:extLst>
            </p:cNvPr>
            <p:cNvSpPr/>
            <p:nvPr/>
          </p:nvSpPr>
          <p:spPr>
            <a:xfrm>
              <a:off x="6140940" y="4128761"/>
              <a:ext cx="2002465" cy="2002465"/>
            </a:xfrm>
            <a:custGeom>
              <a:avLst/>
              <a:gdLst>
                <a:gd name="connsiteX0" fmla="*/ 983792 w 2002465"/>
                <a:gd name="connsiteY0" fmla="*/ 121 h 2002465"/>
                <a:gd name="connsiteX1" fmla="*/ 0 w 2002465"/>
                <a:gd name="connsiteY1" fmla="*/ 983913 h 2002465"/>
                <a:gd name="connsiteX2" fmla="*/ 0 w 2002465"/>
                <a:gd name="connsiteY2" fmla="*/ 2002465 h 2002465"/>
                <a:gd name="connsiteX3" fmla="*/ 759056 w 2002465"/>
                <a:gd name="connsiteY3" fmla="*/ 1842664 h 2002465"/>
                <a:gd name="connsiteX4" fmla="*/ 1406348 w 2002465"/>
                <a:gd name="connsiteY4" fmla="*/ 1406348 h 2002465"/>
                <a:gd name="connsiteX5" fmla="*/ 1842664 w 2002465"/>
                <a:gd name="connsiteY5" fmla="*/ 759056 h 2002465"/>
                <a:gd name="connsiteX6" fmla="*/ 2002465 w 2002465"/>
                <a:gd name="connsiteY6" fmla="*/ 0 h 2002465"/>
                <a:gd name="connsiteX7" fmla="*/ 983792 w 2002465"/>
                <a:gd name="connsiteY7" fmla="*/ 0 h 2002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465" h="2002465">
                  <a:moveTo>
                    <a:pt x="983792" y="121"/>
                  </a:moveTo>
                  <a:cubicBezTo>
                    <a:pt x="966171" y="534683"/>
                    <a:pt x="534562" y="966291"/>
                    <a:pt x="0" y="983913"/>
                  </a:cubicBezTo>
                  <a:lnTo>
                    <a:pt x="0" y="2002465"/>
                  </a:lnTo>
                  <a:cubicBezTo>
                    <a:pt x="262755" y="1998241"/>
                    <a:pt x="517906" y="1944531"/>
                    <a:pt x="759056" y="1842664"/>
                  </a:cubicBezTo>
                  <a:cubicBezTo>
                    <a:pt x="1001655" y="1740072"/>
                    <a:pt x="1219390" y="1593306"/>
                    <a:pt x="1406348" y="1406348"/>
                  </a:cubicBezTo>
                  <a:cubicBezTo>
                    <a:pt x="1593186" y="1219511"/>
                    <a:pt x="1740073" y="1001655"/>
                    <a:pt x="1842664" y="759056"/>
                  </a:cubicBezTo>
                  <a:cubicBezTo>
                    <a:pt x="1944652" y="518027"/>
                    <a:pt x="1998241" y="262755"/>
                    <a:pt x="2002465" y="0"/>
                  </a:cubicBezTo>
                  <a:lnTo>
                    <a:pt x="983792" y="0"/>
                  </a:lnTo>
                  <a:close/>
                </a:path>
              </a:pathLst>
            </a:custGeom>
            <a:solidFill>
              <a:srgbClr val="13C5BD"/>
            </a:solidFill>
            <a:ln w="12069" cap="flat">
              <a:noFill/>
              <a:prstDash val="solid"/>
              <a:miter/>
            </a:ln>
          </p:spPr>
          <p:txBody>
            <a:bodyPr rtlCol="0" anchor="ctr"/>
            <a:lstStyle/>
            <a:p>
              <a:endParaRPr lang="en-US"/>
            </a:p>
          </p:txBody>
        </p:sp>
        <p:pic>
          <p:nvPicPr>
            <p:cNvPr id="5" name="Graphic 4">
              <a:extLst>
                <a:ext uri="{FF2B5EF4-FFF2-40B4-BE49-F238E27FC236}">
                  <a16:creationId xmlns:a16="http://schemas.microsoft.com/office/drawing/2014/main" id="{7160C84E-4859-4AC4-B8AE-9980E45F2386}"/>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7481869" y="4128761"/>
              <a:ext cx="284137" cy="142069"/>
            </a:xfrm>
            <a:prstGeom prst="rect">
              <a:avLst/>
            </a:prstGeom>
          </p:spPr>
        </p:pic>
      </p:grpSp>
      <p:grpSp>
        <p:nvGrpSpPr>
          <p:cNvPr id="23" name="Group 22">
            <a:extLst>
              <a:ext uri="{FF2B5EF4-FFF2-40B4-BE49-F238E27FC236}">
                <a16:creationId xmlns:a16="http://schemas.microsoft.com/office/drawing/2014/main" id="{5EB9BC19-92ED-4DB0-9C31-56304F56466E}"/>
              </a:ext>
            </a:extLst>
          </p:cNvPr>
          <p:cNvGrpSpPr/>
          <p:nvPr userDrawn="1"/>
        </p:nvGrpSpPr>
        <p:grpSpPr>
          <a:xfrm>
            <a:off x="4070644" y="4128882"/>
            <a:ext cx="2002465" cy="2002465"/>
            <a:chOff x="4070644" y="4128882"/>
            <a:chExt cx="2002465" cy="2002465"/>
          </a:xfrm>
          <a:effectLst>
            <a:outerShdw blurRad="50800" dist="38100" algn="l" rotWithShape="0">
              <a:prstClr val="black">
                <a:alpha val="40000"/>
              </a:prstClr>
            </a:outerShdw>
          </a:effectLst>
        </p:grpSpPr>
        <p:sp>
          <p:nvSpPr>
            <p:cNvPr id="14" name="Freeform: Shape 13">
              <a:extLst>
                <a:ext uri="{FF2B5EF4-FFF2-40B4-BE49-F238E27FC236}">
                  <a16:creationId xmlns:a16="http://schemas.microsoft.com/office/drawing/2014/main" id="{C3358007-42A4-4C17-B0AB-75E5780855C8}"/>
                </a:ext>
              </a:extLst>
            </p:cNvPr>
            <p:cNvSpPr/>
            <p:nvPr/>
          </p:nvSpPr>
          <p:spPr>
            <a:xfrm>
              <a:off x="4070644" y="4128882"/>
              <a:ext cx="2002465" cy="2002465"/>
            </a:xfrm>
            <a:custGeom>
              <a:avLst/>
              <a:gdLst>
                <a:gd name="connsiteX0" fmla="*/ 2002345 w 2002465"/>
                <a:gd name="connsiteY0" fmla="*/ 983792 h 2002465"/>
                <a:gd name="connsiteX1" fmla="*/ 1018553 w 2002465"/>
                <a:gd name="connsiteY1" fmla="*/ 0 h 2002465"/>
                <a:gd name="connsiteX2" fmla="*/ 0 w 2002465"/>
                <a:gd name="connsiteY2" fmla="*/ 0 h 2002465"/>
                <a:gd name="connsiteX3" fmla="*/ 159801 w 2002465"/>
                <a:gd name="connsiteY3" fmla="*/ 759056 h 2002465"/>
                <a:gd name="connsiteX4" fmla="*/ 596117 w 2002465"/>
                <a:gd name="connsiteY4" fmla="*/ 1406348 h 2002465"/>
                <a:gd name="connsiteX5" fmla="*/ 1243409 w 2002465"/>
                <a:gd name="connsiteY5" fmla="*/ 1842664 h 2002465"/>
                <a:gd name="connsiteX6" fmla="*/ 2002465 w 2002465"/>
                <a:gd name="connsiteY6" fmla="*/ 2002465 h 2002465"/>
                <a:gd name="connsiteX7" fmla="*/ 2002465 w 2002465"/>
                <a:gd name="connsiteY7" fmla="*/ 983792 h 2002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465" h="2002465">
                  <a:moveTo>
                    <a:pt x="2002345" y="983792"/>
                  </a:moveTo>
                  <a:cubicBezTo>
                    <a:pt x="1467783" y="966171"/>
                    <a:pt x="1036174" y="534562"/>
                    <a:pt x="1018553" y="0"/>
                  </a:cubicBezTo>
                  <a:lnTo>
                    <a:pt x="0" y="0"/>
                  </a:lnTo>
                  <a:cubicBezTo>
                    <a:pt x="4224" y="262755"/>
                    <a:pt x="57934" y="517906"/>
                    <a:pt x="159801" y="759056"/>
                  </a:cubicBezTo>
                  <a:cubicBezTo>
                    <a:pt x="262393" y="1001655"/>
                    <a:pt x="409159" y="1219390"/>
                    <a:pt x="596117" y="1406348"/>
                  </a:cubicBezTo>
                  <a:cubicBezTo>
                    <a:pt x="782954" y="1593186"/>
                    <a:pt x="1000810" y="1740073"/>
                    <a:pt x="1243409" y="1842664"/>
                  </a:cubicBezTo>
                  <a:cubicBezTo>
                    <a:pt x="1484439" y="1944652"/>
                    <a:pt x="1739710" y="1998241"/>
                    <a:pt x="2002465" y="2002465"/>
                  </a:cubicBezTo>
                  <a:lnTo>
                    <a:pt x="2002465" y="983792"/>
                  </a:lnTo>
                  <a:close/>
                </a:path>
              </a:pathLst>
            </a:custGeom>
            <a:solidFill>
              <a:srgbClr val="2D3955"/>
            </a:solidFill>
            <a:ln w="12069" cap="flat">
              <a:noFill/>
              <a:prstDash val="solid"/>
              <a:miter/>
            </a:ln>
          </p:spPr>
          <p:txBody>
            <a:bodyPr rtlCol="0" anchor="ctr"/>
            <a:lstStyle/>
            <a:p>
              <a:endParaRPr lang="en-US"/>
            </a:p>
          </p:txBody>
        </p:sp>
        <p:pic>
          <p:nvPicPr>
            <p:cNvPr id="6" name="Graphic 5">
              <a:extLst>
                <a:ext uri="{FF2B5EF4-FFF2-40B4-BE49-F238E27FC236}">
                  <a16:creationId xmlns:a16="http://schemas.microsoft.com/office/drawing/2014/main" id="{785C45BB-8637-4ED1-A0DE-E6106E02BE7B}"/>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6200000">
              <a:off x="5859885" y="5569615"/>
              <a:ext cx="284137" cy="142069"/>
            </a:xfrm>
            <a:prstGeom prst="rect">
              <a:avLst/>
            </a:prstGeom>
          </p:spPr>
        </p:pic>
      </p:grpSp>
      <p:grpSp>
        <p:nvGrpSpPr>
          <p:cNvPr id="11" name="Group 10">
            <a:extLst>
              <a:ext uri="{FF2B5EF4-FFF2-40B4-BE49-F238E27FC236}">
                <a16:creationId xmlns:a16="http://schemas.microsoft.com/office/drawing/2014/main" id="{282C0B0B-0C27-4CD1-9F4A-D2FE71FBB28A}"/>
              </a:ext>
            </a:extLst>
          </p:cNvPr>
          <p:cNvGrpSpPr/>
          <p:nvPr userDrawn="1"/>
        </p:nvGrpSpPr>
        <p:grpSpPr>
          <a:xfrm>
            <a:off x="4070644" y="2058586"/>
            <a:ext cx="2002344" cy="2004856"/>
            <a:chOff x="4070644" y="2058586"/>
            <a:chExt cx="2002344" cy="2004856"/>
          </a:xfrm>
          <a:effectLst>
            <a:outerShdw blurRad="50800" dist="38100" algn="l" rotWithShape="0">
              <a:prstClr val="black">
                <a:alpha val="40000"/>
              </a:prstClr>
            </a:outerShdw>
          </a:effectLst>
        </p:grpSpPr>
        <p:sp>
          <p:nvSpPr>
            <p:cNvPr id="9" name="Freeform: Shape 8">
              <a:extLst>
                <a:ext uri="{FF2B5EF4-FFF2-40B4-BE49-F238E27FC236}">
                  <a16:creationId xmlns:a16="http://schemas.microsoft.com/office/drawing/2014/main" id="{6E4A5F2A-5E0B-4551-8034-E5C03FC1B830}"/>
                </a:ext>
              </a:extLst>
            </p:cNvPr>
            <p:cNvSpPr/>
            <p:nvPr/>
          </p:nvSpPr>
          <p:spPr>
            <a:xfrm>
              <a:off x="4070644" y="2058586"/>
              <a:ext cx="2002344" cy="2002344"/>
            </a:xfrm>
            <a:custGeom>
              <a:avLst/>
              <a:gdLst>
                <a:gd name="connsiteX0" fmla="*/ 1018553 w 2002344"/>
                <a:gd name="connsiteY0" fmla="*/ 2002345 h 2002344"/>
                <a:gd name="connsiteX1" fmla="*/ 2002345 w 2002344"/>
                <a:gd name="connsiteY1" fmla="*/ 1018553 h 2002344"/>
                <a:gd name="connsiteX2" fmla="*/ 2002345 w 2002344"/>
                <a:gd name="connsiteY2" fmla="*/ 0 h 2002344"/>
                <a:gd name="connsiteX3" fmla="*/ 1243288 w 2002344"/>
                <a:gd name="connsiteY3" fmla="*/ 159801 h 2002344"/>
                <a:gd name="connsiteX4" fmla="*/ 595996 w 2002344"/>
                <a:gd name="connsiteY4" fmla="*/ 596117 h 2002344"/>
                <a:gd name="connsiteX5" fmla="*/ 159681 w 2002344"/>
                <a:gd name="connsiteY5" fmla="*/ 1243409 h 2002344"/>
                <a:gd name="connsiteX6" fmla="*/ 0 w 2002344"/>
                <a:gd name="connsiteY6" fmla="*/ 2002345 h 2002344"/>
                <a:gd name="connsiteX7" fmla="*/ 1018553 w 2002344"/>
                <a:gd name="connsiteY7" fmla="*/ 2002345 h 2002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344" h="2002344">
                  <a:moveTo>
                    <a:pt x="1018553" y="2002345"/>
                  </a:moveTo>
                  <a:cubicBezTo>
                    <a:pt x="1036174" y="1467783"/>
                    <a:pt x="1467783" y="1036174"/>
                    <a:pt x="2002345" y="1018553"/>
                  </a:cubicBezTo>
                  <a:lnTo>
                    <a:pt x="2002345" y="0"/>
                  </a:lnTo>
                  <a:cubicBezTo>
                    <a:pt x="1739590" y="4224"/>
                    <a:pt x="1484439" y="57934"/>
                    <a:pt x="1243288" y="159801"/>
                  </a:cubicBezTo>
                  <a:cubicBezTo>
                    <a:pt x="1000690" y="262393"/>
                    <a:pt x="782954" y="409159"/>
                    <a:pt x="595996" y="596117"/>
                  </a:cubicBezTo>
                  <a:cubicBezTo>
                    <a:pt x="409159" y="782954"/>
                    <a:pt x="262272" y="1000810"/>
                    <a:pt x="159681" y="1243409"/>
                  </a:cubicBezTo>
                  <a:cubicBezTo>
                    <a:pt x="57934" y="1484439"/>
                    <a:pt x="4224" y="1739590"/>
                    <a:pt x="0" y="2002345"/>
                  </a:cubicBezTo>
                  <a:lnTo>
                    <a:pt x="1018553" y="2002345"/>
                  </a:lnTo>
                  <a:close/>
                </a:path>
              </a:pathLst>
            </a:custGeom>
            <a:solidFill>
              <a:srgbClr val="D9D9D6"/>
            </a:solidFill>
            <a:ln w="12069" cap="flat">
              <a:noFill/>
              <a:prstDash val="solid"/>
              <a:miter/>
            </a:ln>
          </p:spPr>
          <p:txBody>
            <a:bodyPr rtlCol="0" anchor="ctr"/>
            <a:lstStyle/>
            <a:p>
              <a:endParaRPr lang="en-US"/>
            </a:p>
          </p:txBody>
        </p:sp>
        <p:pic>
          <p:nvPicPr>
            <p:cNvPr id="7" name="Graphic 6">
              <a:extLst>
                <a:ext uri="{FF2B5EF4-FFF2-40B4-BE49-F238E27FC236}">
                  <a16:creationId xmlns:a16="http://schemas.microsoft.com/office/drawing/2014/main" id="{34161143-3DF9-468B-BD36-653BF397E60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406370" y="3921373"/>
              <a:ext cx="284137" cy="142069"/>
            </a:xfrm>
            <a:prstGeom prst="rect">
              <a:avLst/>
            </a:prstGeom>
          </p:spPr>
        </p:pic>
      </p:grpSp>
    </p:spTree>
    <p:extLst>
      <p:ext uri="{BB962C8B-B14F-4D97-AF65-F5344CB8AC3E}">
        <p14:creationId xmlns:p14="http://schemas.microsoft.com/office/powerpoint/2010/main" val="22821024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Item Cycle">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E2E45551-9222-4B6C-8E94-1C2EC86ACEC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45" name="Text Placeholder 19">
            <a:extLst>
              <a:ext uri="{FF2B5EF4-FFF2-40B4-BE49-F238E27FC236}">
                <a16:creationId xmlns:a16="http://schemas.microsoft.com/office/drawing/2014/main" id="{E52D660B-E036-47CF-B552-4CDF631F2181}"/>
              </a:ext>
            </a:extLst>
          </p:cNvPr>
          <p:cNvSpPr>
            <a:spLocks noGrp="1"/>
          </p:cNvSpPr>
          <p:nvPr>
            <p:ph type="body" sz="quarter" idx="17"/>
          </p:nvPr>
        </p:nvSpPr>
        <p:spPr>
          <a:xfrm>
            <a:off x="1411685" y="1748213"/>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46" name="Text Placeholder 19">
            <a:extLst>
              <a:ext uri="{FF2B5EF4-FFF2-40B4-BE49-F238E27FC236}">
                <a16:creationId xmlns:a16="http://schemas.microsoft.com/office/drawing/2014/main" id="{B51102CD-BCEF-4449-919E-7C12C2F5C6BE}"/>
              </a:ext>
            </a:extLst>
          </p:cNvPr>
          <p:cNvSpPr>
            <a:spLocks noGrp="1"/>
          </p:cNvSpPr>
          <p:nvPr>
            <p:ph type="body" sz="quarter" idx="18"/>
          </p:nvPr>
        </p:nvSpPr>
        <p:spPr>
          <a:xfrm>
            <a:off x="637493" y="355553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47" name="Text Placeholder 19">
            <a:extLst>
              <a:ext uri="{FF2B5EF4-FFF2-40B4-BE49-F238E27FC236}">
                <a16:creationId xmlns:a16="http://schemas.microsoft.com/office/drawing/2014/main" id="{E76C84A4-0E4C-403C-A559-1C8ECA76D830}"/>
              </a:ext>
            </a:extLst>
          </p:cNvPr>
          <p:cNvSpPr>
            <a:spLocks noGrp="1"/>
          </p:cNvSpPr>
          <p:nvPr>
            <p:ph type="body" sz="quarter" idx="19"/>
          </p:nvPr>
        </p:nvSpPr>
        <p:spPr>
          <a:xfrm>
            <a:off x="1411685" y="5180151"/>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0" name="Text Placeholder 19">
            <a:extLst>
              <a:ext uri="{FF2B5EF4-FFF2-40B4-BE49-F238E27FC236}">
                <a16:creationId xmlns:a16="http://schemas.microsoft.com/office/drawing/2014/main" id="{5B8DCF66-DC0B-4C8B-BB3D-8972CCA3B472}"/>
              </a:ext>
            </a:extLst>
          </p:cNvPr>
          <p:cNvSpPr>
            <a:spLocks noGrp="1"/>
          </p:cNvSpPr>
          <p:nvPr>
            <p:ph type="body" sz="quarter" idx="20"/>
          </p:nvPr>
        </p:nvSpPr>
        <p:spPr>
          <a:xfrm>
            <a:off x="8914594" y="2828607"/>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2" name="Text Placeholder 19">
            <a:extLst>
              <a:ext uri="{FF2B5EF4-FFF2-40B4-BE49-F238E27FC236}">
                <a16:creationId xmlns:a16="http://schemas.microsoft.com/office/drawing/2014/main" id="{8BDBF450-72B0-4499-BBA6-C31B01A98728}"/>
              </a:ext>
            </a:extLst>
          </p:cNvPr>
          <p:cNvSpPr>
            <a:spLocks noGrp="1"/>
          </p:cNvSpPr>
          <p:nvPr>
            <p:ph type="body" sz="quarter" idx="22"/>
          </p:nvPr>
        </p:nvSpPr>
        <p:spPr>
          <a:xfrm>
            <a:off x="8914594" y="4374295"/>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grpSp>
        <p:nvGrpSpPr>
          <p:cNvPr id="70" name="Group 69">
            <a:extLst>
              <a:ext uri="{FF2B5EF4-FFF2-40B4-BE49-F238E27FC236}">
                <a16:creationId xmlns:a16="http://schemas.microsoft.com/office/drawing/2014/main" id="{B98367DC-0BBF-4374-AA74-15860A3B17B8}"/>
              </a:ext>
            </a:extLst>
          </p:cNvPr>
          <p:cNvGrpSpPr/>
          <p:nvPr userDrawn="1"/>
        </p:nvGrpSpPr>
        <p:grpSpPr>
          <a:xfrm>
            <a:off x="4937371" y="4941319"/>
            <a:ext cx="2338703" cy="1193364"/>
            <a:chOff x="4729652" y="4686078"/>
            <a:chExt cx="2386792" cy="1217902"/>
          </a:xfrm>
          <a:effectLst>
            <a:outerShdw blurRad="50800" dist="38100" algn="l" rotWithShape="0">
              <a:prstClr val="black">
                <a:alpha val="40000"/>
              </a:prstClr>
            </a:outerShdw>
          </a:effectLst>
        </p:grpSpPr>
        <p:sp>
          <p:nvSpPr>
            <p:cNvPr id="83" name="Freeform: Shape 82">
              <a:extLst>
                <a:ext uri="{FF2B5EF4-FFF2-40B4-BE49-F238E27FC236}">
                  <a16:creationId xmlns:a16="http://schemas.microsoft.com/office/drawing/2014/main" id="{30BCB6FC-7537-4DCC-B76F-AE800F5A1BAE}"/>
                </a:ext>
              </a:extLst>
            </p:cNvPr>
            <p:cNvSpPr/>
            <p:nvPr/>
          </p:nvSpPr>
          <p:spPr>
            <a:xfrm>
              <a:off x="4729652" y="4686078"/>
              <a:ext cx="2386792" cy="1217902"/>
            </a:xfrm>
            <a:custGeom>
              <a:avLst/>
              <a:gdLst>
                <a:gd name="connsiteX0" fmla="*/ 1775625 w 2386792"/>
                <a:gd name="connsiteY0" fmla="*/ 0 h 1217902"/>
                <a:gd name="connsiteX1" fmla="*/ 1193519 w 2386792"/>
                <a:gd name="connsiteY1" fmla="*/ 178806 h 1217902"/>
                <a:gd name="connsiteX2" fmla="*/ 611291 w 2386792"/>
                <a:gd name="connsiteY2" fmla="*/ 0 h 1217902"/>
                <a:gd name="connsiteX3" fmla="*/ 0 w 2386792"/>
                <a:gd name="connsiteY3" fmla="*/ 841325 h 1217902"/>
                <a:gd name="connsiteX4" fmla="*/ 384335 w 2386792"/>
                <a:gd name="connsiteY4" fmla="*/ 1054366 h 1217902"/>
                <a:gd name="connsiteX5" fmla="*/ 1193396 w 2386792"/>
                <a:gd name="connsiteY5" fmla="*/ 1217902 h 1217902"/>
                <a:gd name="connsiteX6" fmla="*/ 2002458 w 2386792"/>
                <a:gd name="connsiteY6" fmla="*/ 1054366 h 1217902"/>
                <a:gd name="connsiteX7" fmla="*/ 2386792 w 2386792"/>
                <a:gd name="connsiteY7" fmla="*/ 841325 h 1217902"/>
                <a:gd name="connsiteX8" fmla="*/ 1775625 w 2386792"/>
                <a:gd name="connsiteY8" fmla="*/ 0 h 1217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6792" h="1217902">
                  <a:moveTo>
                    <a:pt x="1775625" y="0"/>
                  </a:moveTo>
                  <a:cubicBezTo>
                    <a:pt x="1609502" y="112801"/>
                    <a:pt x="1409023" y="178806"/>
                    <a:pt x="1193519" y="178806"/>
                  </a:cubicBezTo>
                  <a:cubicBezTo>
                    <a:pt x="978016" y="178806"/>
                    <a:pt x="777536" y="112801"/>
                    <a:pt x="611291" y="0"/>
                  </a:cubicBezTo>
                  <a:lnTo>
                    <a:pt x="0" y="841325"/>
                  </a:lnTo>
                  <a:cubicBezTo>
                    <a:pt x="119820" y="925433"/>
                    <a:pt x="248260" y="996734"/>
                    <a:pt x="384335" y="1054366"/>
                  </a:cubicBezTo>
                  <a:cubicBezTo>
                    <a:pt x="640846" y="1162856"/>
                    <a:pt x="913119" y="1217902"/>
                    <a:pt x="1193396" y="1217902"/>
                  </a:cubicBezTo>
                  <a:cubicBezTo>
                    <a:pt x="1473674" y="1217902"/>
                    <a:pt x="1745947" y="1162856"/>
                    <a:pt x="2002458" y="1054366"/>
                  </a:cubicBezTo>
                  <a:cubicBezTo>
                    <a:pt x="2138656" y="996734"/>
                    <a:pt x="2266973" y="925433"/>
                    <a:pt x="2386792" y="841325"/>
                  </a:cubicBezTo>
                  <a:lnTo>
                    <a:pt x="1775625" y="0"/>
                  </a:lnTo>
                  <a:close/>
                </a:path>
              </a:pathLst>
            </a:custGeom>
            <a:solidFill>
              <a:srgbClr val="2D3955"/>
            </a:solidFill>
            <a:ln w="12287" cap="flat">
              <a:noFill/>
              <a:prstDash val="solid"/>
              <a:miter/>
            </a:ln>
          </p:spPr>
          <p:txBody>
            <a:bodyPr rtlCol="0" anchor="ctr"/>
            <a:lstStyle/>
            <a:p>
              <a:endParaRPr lang="en-US"/>
            </a:p>
          </p:txBody>
        </p:sp>
        <p:pic>
          <p:nvPicPr>
            <p:cNvPr id="84" name="Graphic 83">
              <a:extLst>
                <a:ext uri="{FF2B5EF4-FFF2-40B4-BE49-F238E27FC236}">
                  <a16:creationId xmlns:a16="http://schemas.microsoft.com/office/drawing/2014/main" id="{8820ED66-581A-4610-990A-FE5293A3DB3E}"/>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4017919">
              <a:off x="6621610" y="5076935"/>
              <a:ext cx="284137" cy="142069"/>
            </a:xfrm>
            <a:prstGeom prst="rect">
              <a:avLst/>
            </a:prstGeom>
          </p:spPr>
        </p:pic>
      </p:grpSp>
      <p:grpSp>
        <p:nvGrpSpPr>
          <p:cNvPr id="71" name="Group 70">
            <a:extLst>
              <a:ext uri="{FF2B5EF4-FFF2-40B4-BE49-F238E27FC236}">
                <a16:creationId xmlns:a16="http://schemas.microsoft.com/office/drawing/2014/main" id="{98C90118-89A5-4D50-A43D-9C7152ABAAD0}"/>
              </a:ext>
            </a:extLst>
          </p:cNvPr>
          <p:cNvGrpSpPr/>
          <p:nvPr userDrawn="1"/>
        </p:nvGrpSpPr>
        <p:grpSpPr>
          <a:xfrm>
            <a:off x="6113256" y="2062645"/>
            <a:ext cx="1919622" cy="1689050"/>
            <a:chOff x="5929715" y="1748213"/>
            <a:chExt cx="1959093" cy="1723780"/>
          </a:xfrm>
          <a:effectLst>
            <a:outerShdw blurRad="50800" dist="38100" algn="l" rotWithShape="0">
              <a:prstClr val="black">
                <a:alpha val="40000"/>
              </a:prstClr>
            </a:outerShdw>
          </a:effectLst>
        </p:grpSpPr>
        <p:sp>
          <p:nvSpPr>
            <p:cNvPr id="81" name="Freeform: Shape 80">
              <a:extLst>
                <a:ext uri="{FF2B5EF4-FFF2-40B4-BE49-F238E27FC236}">
                  <a16:creationId xmlns:a16="http://schemas.microsoft.com/office/drawing/2014/main" id="{0AC13F93-F3C7-4964-8977-8F1A8D2647D5}"/>
                </a:ext>
              </a:extLst>
            </p:cNvPr>
            <p:cNvSpPr/>
            <p:nvPr/>
          </p:nvSpPr>
          <p:spPr>
            <a:xfrm>
              <a:off x="5957775" y="1748213"/>
              <a:ext cx="1931033" cy="1723780"/>
            </a:xfrm>
            <a:custGeom>
              <a:avLst/>
              <a:gdLst>
                <a:gd name="connsiteX0" fmla="*/ 0 w 1931033"/>
                <a:gd name="connsiteY0" fmla="*/ 1039219 h 1723780"/>
                <a:gd name="connsiteX1" fmla="*/ 942304 w 1931033"/>
                <a:gd name="connsiteY1" fmla="*/ 1723781 h 1723780"/>
                <a:gd name="connsiteX2" fmla="*/ 1931034 w 1931033"/>
                <a:gd name="connsiteY2" fmla="*/ 1402496 h 1723780"/>
                <a:gd name="connsiteX3" fmla="*/ 1879805 w 1931033"/>
                <a:gd name="connsiteY3" fmla="*/ 1268515 h 1723780"/>
                <a:gd name="connsiteX4" fmla="*/ 1434637 w 1931033"/>
                <a:gd name="connsiteY4" fmla="*/ 608089 h 1723780"/>
                <a:gd name="connsiteX5" fmla="*/ 774211 w 1931033"/>
                <a:gd name="connsiteY5" fmla="*/ 162921 h 1723780"/>
                <a:gd name="connsiteX6" fmla="*/ 0 w 1931033"/>
                <a:gd name="connsiteY6" fmla="*/ 0 h 1723780"/>
                <a:gd name="connsiteX7" fmla="*/ 0 w 1931033"/>
                <a:gd name="connsiteY7" fmla="*/ 1039219 h 1723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1033" h="1723780">
                  <a:moveTo>
                    <a:pt x="0" y="1039219"/>
                  </a:moveTo>
                  <a:cubicBezTo>
                    <a:pt x="433716" y="1053504"/>
                    <a:pt x="801057" y="1334890"/>
                    <a:pt x="942304" y="1723781"/>
                  </a:cubicBezTo>
                  <a:lnTo>
                    <a:pt x="1931034" y="1402496"/>
                  </a:lnTo>
                  <a:cubicBezTo>
                    <a:pt x="1915517" y="1357425"/>
                    <a:pt x="1898523" y="1312724"/>
                    <a:pt x="1879805" y="1268515"/>
                  </a:cubicBezTo>
                  <a:cubicBezTo>
                    <a:pt x="1775132" y="1020994"/>
                    <a:pt x="1625388" y="798840"/>
                    <a:pt x="1434637" y="608089"/>
                  </a:cubicBezTo>
                  <a:cubicBezTo>
                    <a:pt x="1244009" y="417461"/>
                    <a:pt x="1021732" y="267594"/>
                    <a:pt x="774211" y="162921"/>
                  </a:cubicBezTo>
                  <a:cubicBezTo>
                    <a:pt x="528537" y="59110"/>
                    <a:pt x="268086" y="4310"/>
                    <a:pt x="0" y="0"/>
                  </a:cubicBezTo>
                  <a:lnTo>
                    <a:pt x="0" y="1039219"/>
                  </a:lnTo>
                  <a:close/>
                </a:path>
              </a:pathLst>
            </a:custGeom>
            <a:solidFill>
              <a:srgbClr val="A7A8A9"/>
            </a:solidFill>
            <a:ln w="12287" cap="flat">
              <a:noFill/>
              <a:prstDash val="solid"/>
              <a:miter/>
            </a:ln>
          </p:spPr>
          <p:txBody>
            <a:bodyPr rtlCol="0" anchor="ctr"/>
            <a:lstStyle/>
            <a:p>
              <a:endParaRPr lang="en-US"/>
            </a:p>
          </p:txBody>
        </p:sp>
        <p:pic>
          <p:nvPicPr>
            <p:cNvPr id="82" name="Graphic 81">
              <a:extLst>
                <a:ext uri="{FF2B5EF4-FFF2-40B4-BE49-F238E27FC236}">
                  <a16:creationId xmlns:a16="http://schemas.microsoft.com/office/drawing/2014/main" id="{F13119D2-81BE-40AB-A109-26762CE6ABBE}"/>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5858681" y="2213433"/>
              <a:ext cx="284137" cy="142069"/>
            </a:xfrm>
            <a:prstGeom prst="rect">
              <a:avLst/>
            </a:prstGeom>
          </p:spPr>
        </p:pic>
      </p:grpSp>
      <p:grpSp>
        <p:nvGrpSpPr>
          <p:cNvPr id="72" name="Group 71">
            <a:extLst>
              <a:ext uri="{FF2B5EF4-FFF2-40B4-BE49-F238E27FC236}">
                <a16:creationId xmlns:a16="http://schemas.microsoft.com/office/drawing/2014/main" id="{0B989C88-8F58-4FFB-A2A1-0FCD8E7E8975}"/>
              </a:ext>
            </a:extLst>
          </p:cNvPr>
          <p:cNvGrpSpPr/>
          <p:nvPr userDrawn="1"/>
        </p:nvGrpSpPr>
        <p:grpSpPr>
          <a:xfrm>
            <a:off x="6732243" y="3501318"/>
            <a:ext cx="1411041" cy="2224435"/>
            <a:chOff x="6561430" y="3216468"/>
            <a:chExt cx="1440055" cy="2270174"/>
          </a:xfrm>
          <a:effectLst>
            <a:outerShdw blurRad="50800" dist="38100" algn="l" rotWithShape="0">
              <a:prstClr val="black">
                <a:alpha val="40000"/>
              </a:prstClr>
            </a:outerShdw>
          </a:effectLst>
        </p:grpSpPr>
        <p:sp>
          <p:nvSpPr>
            <p:cNvPr id="79" name="Freeform: Shape 78">
              <a:extLst>
                <a:ext uri="{FF2B5EF4-FFF2-40B4-BE49-F238E27FC236}">
                  <a16:creationId xmlns:a16="http://schemas.microsoft.com/office/drawing/2014/main" id="{5785694F-2B95-47A9-9AFE-A30FDA253964}"/>
                </a:ext>
              </a:extLst>
            </p:cNvPr>
            <p:cNvSpPr/>
            <p:nvPr/>
          </p:nvSpPr>
          <p:spPr>
            <a:xfrm>
              <a:off x="6561430" y="3216468"/>
              <a:ext cx="1440055" cy="2270174"/>
            </a:xfrm>
            <a:custGeom>
              <a:avLst/>
              <a:gdLst>
                <a:gd name="connsiteX0" fmla="*/ 360199 w 1440055"/>
                <a:gd name="connsiteY0" fmla="*/ 321408 h 2270174"/>
                <a:gd name="connsiteX1" fmla="*/ 400836 w 1440055"/>
                <a:gd name="connsiteY1" fmla="*/ 609444 h 2270174"/>
                <a:gd name="connsiteX2" fmla="*/ 0 w 1440055"/>
                <a:gd name="connsiteY2" fmla="*/ 1428849 h 2270174"/>
                <a:gd name="connsiteX3" fmla="*/ 611291 w 1440055"/>
                <a:gd name="connsiteY3" fmla="*/ 2270174 h 2270174"/>
                <a:gd name="connsiteX4" fmla="*/ 831350 w 1440055"/>
                <a:gd name="connsiteY4" fmla="*/ 2078808 h 2270174"/>
                <a:gd name="connsiteX5" fmla="*/ 1276519 w 1440055"/>
                <a:gd name="connsiteY5" fmla="*/ 1418382 h 2270174"/>
                <a:gd name="connsiteX6" fmla="*/ 1440055 w 1440055"/>
                <a:gd name="connsiteY6" fmla="*/ 609321 h 2270174"/>
                <a:gd name="connsiteX7" fmla="*/ 1349175 w 1440055"/>
                <a:gd name="connsiteY7" fmla="*/ 0 h 2270174"/>
                <a:gd name="connsiteX8" fmla="*/ 360199 w 1440055"/>
                <a:gd name="connsiteY8" fmla="*/ 321408 h 227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055" h="2270174">
                  <a:moveTo>
                    <a:pt x="360199" y="321408"/>
                  </a:moveTo>
                  <a:cubicBezTo>
                    <a:pt x="386675" y="412904"/>
                    <a:pt x="400836" y="509450"/>
                    <a:pt x="400836" y="609444"/>
                  </a:cubicBezTo>
                  <a:cubicBezTo>
                    <a:pt x="400836" y="942058"/>
                    <a:pt x="243827" y="1238590"/>
                    <a:pt x="0" y="1428849"/>
                  </a:cubicBezTo>
                  <a:lnTo>
                    <a:pt x="611291" y="2270174"/>
                  </a:lnTo>
                  <a:cubicBezTo>
                    <a:pt x="688626" y="2211927"/>
                    <a:pt x="762020" y="2148138"/>
                    <a:pt x="831350" y="2078808"/>
                  </a:cubicBezTo>
                  <a:cubicBezTo>
                    <a:pt x="1021979" y="1888179"/>
                    <a:pt x="1171846" y="1665903"/>
                    <a:pt x="1276519" y="1418382"/>
                  </a:cubicBezTo>
                  <a:cubicBezTo>
                    <a:pt x="1385009" y="1161871"/>
                    <a:pt x="1440055" y="889598"/>
                    <a:pt x="1440055" y="609321"/>
                  </a:cubicBezTo>
                  <a:cubicBezTo>
                    <a:pt x="1440055" y="400713"/>
                    <a:pt x="1409515" y="196539"/>
                    <a:pt x="1349175" y="0"/>
                  </a:cubicBezTo>
                  <a:lnTo>
                    <a:pt x="360199" y="321408"/>
                  </a:lnTo>
                  <a:close/>
                </a:path>
              </a:pathLst>
            </a:custGeom>
            <a:solidFill>
              <a:srgbClr val="13C5BD"/>
            </a:solidFill>
            <a:ln w="12287" cap="flat">
              <a:noFill/>
              <a:prstDash val="solid"/>
              <a:miter/>
            </a:ln>
          </p:spPr>
          <p:txBody>
            <a:bodyPr rtlCol="0" anchor="ctr"/>
            <a:lstStyle/>
            <a:p>
              <a:endParaRPr lang="en-US" dirty="0"/>
            </a:p>
          </p:txBody>
        </p:sp>
        <p:pic>
          <p:nvPicPr>
            <p:cNvPr id="80" name="Graphic 79">
              <a:extLst>
                <a:ext uri="{FF2B5EF4-FFF2-40B4-BE49-F238E27FC236}">
                  <a16:creationId xmlns:a16="http://schemas.microsoft.com/office/drawing/2014/main" id="{B5167B27-55DB-4A9A-8451-8C5E9687FD1D}"/>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9700967">
              <a:off x="7283353" y="3372411"/>
              <a:ext cx="284137" cy="142069"/>
            </a:xfrm>
            <a:prstGeom prst="rect">
              <a:avLst/>
            </a:prstGeom>
          </p:spPr>
        </p:pic>
      </p:grpSp>
      <p:grpSp>
        <p:nvGrpSpPr>
          <p:cNvPr id="73" name="Group 72">
            <a:extLst>
              <a:ext uri="{FF2B5EF4-FFF2-40B4-BE49-F238E27FC236}">
                <a16:creationId xmlns:a16="http://schemas.microsoft.com/office/drawing/2014/main" id="{E64322B7-9E6C-41A0-8A13-3EB23DEF1925}"/>
              </a:ext>
            </a:extLst>
          </p:cNvPr>
          <p:cNvGrpSpPr/>
          <p:nvPr userDrawn="1"/>
        </p:nvGrpSpPr>
        <p:grpSpPr>
          <a:xfrm>
            <a:off x="4070644" y="3501439"/>
            <a:ext cx="1410921" cy="2224435"/>
            <a:chOff x="3845103" y="3216591"/>
            <a:chExt cx="1439932" cy="2270174"/>
          </a:xfrm>
          <a:effectLst>
            <a:outerShdw blurRad="50800" dist="38100" algn="l" rotWithShape="0">
              <a:prstClr val="black">
                <a:alpha val="40000"/>
              </a:prstClr>
            </a:outerShdw>
          </a:effectLst>
        </p:grpSpPr>
        <p:sp>
          <p:nvSpPr>
            <p:cNvPr id="77" name="Freeform: Shape 76">
              <a:extLst>
                <a:ext uri="{FF2B5EF4-FFF2-40B4-BE49-F238E27FC236}">
                  <a16:creationId xmlns:a16="http://schemas.microsoft.com/office/drawing/2014/main" id="{5C984AF7-1736-4B8A-8AE6-51F728C0FAAF}"/>
                </a:ext>
              </a:extLst>
            </p:cNvPr>
            <p:cNvSpPr/>
            <p:nvPr/>
          </p:nvSpPr>
          <p:spPr>
            <a:xfrm>
              <a:off x="3845103" y="3216591"/>
              <a:ext cx="1439932" cy="2270174"/>
            </a:xfrm>
            <a:custGeom>
              <a:avLst/>
              <a:gdLst>
                <a:gd name="connsiteX0" fmla="*/ 1439932 w 1439932"/>
                <a:gd name="connsiteY0" fmla="*/ 1428726 h 2270174"/>
                <a:gd name="connsiteX1" fmla="*/ 1039096 w 1439932"/>
                <a:gd name="connsiteY1" fmla="*/ 609321 h 2270174"/>
                <a:gd name="connsiteX2" fmla="*/ 1079734 w 1439932"/>
                <a:gd name="connsiteY2" fmla="*/ 321285 h 2270174"/>
                <a:gd name="connsiteX3" fmla="*/ 90881 w 1439932"/>
                <a:gd name="connsiteY3" fmla="*/ 0 h 2270174"/>
                <a:gd name="connsiteX4" fmla="*/ 0 w 1439932"/>
                <a:gd name="connsiteY4" fmla="*/ 609321 h 2270174"/>
                <a:gd name="connsiteX5" fmla="*/ 163536 w 1439932"/>
                <a:gd name="connsiteY5" fmla="*/ 1418382 h 2270174"/>
                <a:gd name="connsiteX6" fmla="*/ 608705 w 1439932"/>
                <a:gd name="connsiteY6" fmla="*/ 2078807 h 2270174"/>
                <a:gd name="connsiteX7" fmla="*/ 828765 w 1439932"/>
                <a:gd name="connsiteY7" fmla="*/ 2270175 h 2270174"/>
                <a:gd name="connsiteX8" fmla="*/ 1439932 w 1439932"/>
                <a:gd name="connsiteY8" fmla="*/ 1428726 h 227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9932" h="2270174">
                  <a:moveTo>
                    <a:pt x="1439932" y="1428726"/>
                  </a:moveTo>
                  <a:cubicBezTo>
                    <a:pt x="1196105" y="1238467"/>
                    <a:pt x="1039096" y="941935"/>
                    <a:pt x="1039096" y="609321"/>
                  </a:cubicBezTo>
                  <a:cubicBezTo>
                    <a:pt x="1039096" y="509450"/>
                    <a:pt x="1053257" y="412781"/>
                    <a:pt x="1079734" y="321285"/>
                  </a:cubicBezTo>
                  <a:lnTo>
                    <a:pt x="90881" y="0"/>
                  </a:lnTo>
                  <a:cubicBezTo>
                    <a:pt x="30540" y="196539"/>
                    <a:pt x="0" y="400590"/>
                    <a:pt x="0" y="609321"/>
                  </a:cubicBezTo>
                  <a:cubicBezTo>
                    <a:pt x="0" y="889598"/>
                    <a:pt x="55046" y="1161871"/>
                    <a:pt x="163536" y="1418382"/>
                  </a:cubicBezTo>
                  <a:cubicBezTo>
                    <a:pt x="268209" y="1665903"/>
                    <a:pt x="417953" y="1888056"/>
                    <a:pt x="608705" y="2078807"/>
                  </a:cubicBezTo>
                  <a:cubicBezTo>
                    <a:pt x="677912" y="2148015"/>
                    <a:pt x="751430" y="2211804"/>
                    <a:pt x="828765" y="2270175"/>
                  </a:cubicBezTo>
                  <a:lnTo>
                    <a:pt x="1439932" y="1428726"/>
                  </a:lnTo>
                  <a:close/>
                </a:path>
              </a:pathLst>
            </a:custGeom>
            <a:solidFill>
              <a:srgbClr val="4C608E"/>
            </a:solidFill>
            <a:ln w="12287" cap="flat">
              <a:noFill/>
              <a:prstDash val="solid"/>
              <a:miter/>
            </a:ln>
          </p:spPr>
          <p:txBody>
            <a:bodyPr rtlCol="0" anchor="ctr"/>
            <a:lstStyle/>
            <a:p>
              <a:endParaRPr lang="en-US" dirty="0"/>
            </a:p>
          </p:txBody>
        </p:sp>
        <p:pic>
          <p:nvPicPr>
            <p:cNvPr id="78" name="Graphic 77">
              <a:extLst>
                <a:ext uri="{FF2B5EF4-FFF2-40B4-BE49-F238E27FC236}">
                  <a16:creationId xmlns:a16="http://schemas.microsoft.com/office/drawing/2014/main" id="{932D11C4-0FC9-44D6-AC20-1D882D5C184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8367095">
              <a:off x="4786444" y="4952481"/>
              <a:ext cx="284137" cy="142069"/>
            </a:xfrm>
            <a:prstGeom prst="rect">
              <a:avLst/>
            </a:prstGeom>
          </p:spPr>
        </p:pic>
      </p:grpSp>
      <p:grpSp>
        <p:nvGrpSpPr>
          <p:cNvPr id="74" name="Group 73">
            <a:extLst>
              <a:ext uri="{FF2B5EF4-FFF2-40B4-BE49-F238E27FC236}">
                <a16:creationId xmlns:a16="http://schemas.microsoft.com/office/drawing/2014/main" id="{741F44C6-B4BB-4B86-ADD7-B7A12E34993A}"/>
              </a:ext>
            </a:extLst>
          </p:cNvPr>
          <p:cNvGrpSpPr/>
          <p:nvPr userDrawn="1"/>
        </p:nvGrpSpPr>
        <p:grpSpPr>
          <a:xfrm>
            <a:off x="4180568" y="2062645"/>
            <a:ext cx="1892368" cy="1689050"/>
            <a:chOff x="3957287" y="1748213"/>
            <a:chExt cx="1931279" cy="1723780"/>
          </a:xfrm>
          <a:effectLst>
            <a:outerShdw blurRad="50800" dist="38100" algn="l" rotWithShape="0">
              <a:prstClr val="black">
                <a:alpha val="40000"/>
              </a:prstClr>
            </a:outerShdw>
          </a:effectLst>
        </p:grpSpPr>
        <p:sp>
          <p:nvSpPr>
            <p:cNvPr id="75" name="Freeform: Shape 74">
              <a:extLst>
                <a:ext uri="{FF2B5EF4-FFF2-40B4-BE49-F238E27FC236}">
                  <a16:creationId xmlns:a16="http://schemas.microsoft.com/office/drawing/2014/main" id="{B73E923E-0E5B-457B-BF5F-ED457B4530D0}"/>
                </a:ext>
              </a:extLst>
            </p:cNvPr>
            <p:cNvSpPr/>
            <p:nvPr/>
          </p:nvSpPr>
          <p:spPr>
            <a:xfrm>
              <a:off x="3957287" y="1748213"/>
              <a:ext cx="1931279" cy="1723780"/>
            </a:xfrm>
            <a:custGeom>
              <a:avLst/>
              <a:gdLst>
                <a:gd name="connsiteX0" fmla="*/ 988976 w 1931279"/>
                <a:gd name="connsiteY0" fmla="*/ 1723781 h 1723780"/>
                <a:gd name="connsiteX1" fmla="*/ 1931280 w 1931279"/>
                <a:gd name="connsiteY1" fmla="*/ 1039219 h 1723780"/>
                <a:gd name="connsiteX2" fmla="*/ 1931280 w 1931279"/>
                <a:gd name="connsiteY2" fmla="*/ 0 h 1723780"/>
                <a:gd name="connsiteX3" fmla="*/ 1156822 w 1931279"/>
                <a:gd name="connsiteY3" fmla="*/ 163044 h 1723780"/>
                <a:gd name="connsiteX4" fmla="*/ 496397 w 1931279"/>
                <a:gd name="connsiteY4" fmla="*/ 608212 h 1723780"/>
                <a:gd name="connsiteX5" fmla="*/ 51228 w 1931279"/>
                <a:gd name="connsiteY5" fmla="*/ 1268638 h 1723780"/>
                <a:gd name="connsiteX6" fmla="*/ 0 w 1931279"/>
                <a:gd name="connsiteY6" fmla="*/ 1402619 h 1723780"/>
                <a:gd name="connsiteX7" fmla="*/ 988976 w 1931279"/>
                <a:gd name="connsiteY7" fmla="*/ 1723781 h 1723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1279" h="1723780">
                  <a:moveTo>
                    <a:pt x="988976" y="1723781"/>
                  </a:moveTo>
                  <a:cubicBezTo>
                    <a:pt x="1130223" y="1334890"/>
                    <a:pt x="1497564" y="1053504"/>
                    <a:pt x="1931280" y="1039219"/>
                  </a:cubicBezTo>
                  <a:lnTo>
                    <a:pt x="1931280" y="0"/>
                  </a:lnTo>
                  <a:cubicBezTo>
                    <a:pt x="1663194" y="4310"/>
                    <a:pt x="1402866" y="59110"/>
                    <a:pt x="1156822" y="163044"/>
                  </a:cubicBezTo>
                  <a:cubicBezTo>
                    <a:pt x="909301" y="267717"/>
                    <a:pt x="687148" y="417461"/>
                    <a:pt x="496397" y="608212"/>
                  </a:cubicBezTo>
                  <a:cubicBezTo>
                    <a:pt x="305769" y="798840"/>
                    <a:pt x="155901" y="1021117"/>
                    <a:pt x="51228" y="1268638"/>
                  </a:cubicBezTo>
                  <a:cubicBezTo>
                    <a:pt x="32510" y="1312847"/>
                    <a:pt x="15516" y="1357548"/>
                    <a:pt x="0" y="1402619"/>
                  </a:cubicBezTo>
                  <a:lnTo>
                    <a:pt x="988976" y="1723781"/>
                  </a:lnTo>
                  <a:close/>
                </a:path>
              </a:pathLst>
            </a:custGeom>
            <a:solidFill>
              <a:srgbClr val="D9D9D6"/>
            </a:solidFill>
            <a:ln w="12287" cap="flat">
              <a:noFill/>
              <a:prstDash val="solid"/>
              <a:miter/>
            </a:ln>
          </p:spPr>
          <p:txBody>
            <a:bodyPr rtlCol="0" anchor="ctr"/>
            <a:lstStyle/>
            <a:p>
              <a:endParaRPr lang="en-US" dirty="0"/>
            </a:p>
          </p:txBody>
        </p:sp>
        <p:pic>
          <p:nvPicPr>
            <p:cNvPr id="76" name="Graphic 75">
              <a:extLst>
                <a:ext uri="{FF2B5EF4-FFF2-40B4-BE49-F238E27FC236}">
                  <a16:creationId xmlns:a16="http://schemas.microsoft.com/office/drawing/2014/main" id="{549B4396-C9E5-4FA2-8A22-CEBBB3C4A09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115977">
              <a:off x="4329315" y="3174637"/>
              <a:ext cx="284137" cy="142069"/>
            </a:xfrm>
            <a:prstGeom prst="rect">
              <a:avLst/>
            </a:prstGeom>
          </p:spPr>
        </p:pic>
      </p:grpSp>
      <p:sp>
        <p:nvSpPr>
          <p:cNvPr id="85" name="Text Placeholder 19">
            <a:extLst>
              <a:ext uri="{FF2B5EF4-FFF2-40B4-BE49-F238E27FC236}">
                <a16:creationId xmlns:a16="http://schemas.microsoft.com/office/drawing/2014/main" id="{0AEB81F5-1B84-4AE5-988F-3FF444BED511}"/>
              </a:ext>
            </a:extLst>
          </p:cNvPr>
          <p:cNvSpPr>
            <a:spLocks noGrp="1"/>
          </p:cNvSpPr>
          <p:nvPr>
            <p:ph type="body" sz="quarter" idx="23"/>
          </p:nvPr>
        </p:nvSpPr>
        <p:spPr>
          <a:xfrm>
            <a:off x="5379750" y="3715058"/>
            <a:ext cx="1432500" cy="803541"/>
          </a:xfrm>
        </p:spPr>
        <p:txBody>
          <a:bodyPr/>
          <a:lstStyle>
            <a:lvl1pPr algn="ctr">
              <a:defRPr sz="1800" b="1">
                <a:solidFill>
                  <a:srgbClr val="218BC9"/>
                </a:solidFill>
                <a:latin typeface="ADPortsGroup" panose="00000500000000000000" pitchFamily="50" charset="-78"/>
                <a:cs typeface="ADPortsGroup" panose="00000500000000000000" pitchFamily="50" charset="-78"/>
              </a:defRPr>
            </a:lvl1pPr>
            <a:lvl2pPr marL="0" indent="0" algn="l">
              <a:buNone/>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Tree>
    <p:extLst>
      <p:ext uri="{BB962C8B-B14F-4D97-AF65-F5344CB8AC3E}">
        <p14:creationId xmlns:p14="http://schemas.microsoft.com/office/powerpoint/2010/main" val="412897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Item Cycle">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E2E45551-9222-4B6C-8E94-1C2EC86ACEC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grpSp>
        <p:nvGrpSpPr>
          <p:cNvPr id="42" name="Group 41">
            <a:extLst>
              <a:ext uri="{FF2B5EF4-FFF2-40B4-BE49-F238E27FC236}">
                <a16:creationId xmlns:a16="http://schemas.microsoft.com/office/drawing/2014/main" id="{A007CF6E-4F16-42E7-AE61-1E64C4117D12}"/>
              </a:ext>
            </a:extLst>
          </p:cNvPr>
          <p:cNvGrpSpPr/>
          <p:nvPr userDrawn="1"/>
        </p:nvGrpSpPr>
        <p:grpSpPr>
          <a:xfrm>
            <a:off x="6150185" y="2062645"/>
            <a:ext cx="1720387" cy="1504626"/>
            <a:chOff x="6150185" y="2062645"/>
            <a:chExt cx="1720387" cy="1504626"/>
          </a:xfrm>
          <a:effectLst>
            <a:outerShdw blurRad="50800" dist="38100" algn="l" rotWithShape="0">
              <a:prstClr val="black">
                <a:alpha val="40000"/>
              </a:prstClr>
            </a:outerShdw>
          </a:effectLst>
        </p:grpSpPr>
        <p:sp>
          <p:nvSpPr>
            <p:cNvPr id="25" name="Freeform: Shape 24">
              <a:extLst>
                <a:ext uri="{FF2B5EF4-FFF2-40B4-BE49-F238E27FC236}">
                  <a16:creationId xmlns:a16="http://schemas.microsoft.com/office/drawing/2014/main" id="{A27F2912-1D14-4207-B5E8-F4460DD87AF0}"/>
                </a:ext>
              </a:extLst>
            </p:cNvPr>
            <p:cNvSpPr/>
            <p:nvPr/>
          </p:nvSpPr>
          <p:spPr>
            <a:xfrm>
              <a:off x="6150186" y="2062645"/>
              <a:ext cx="1720386" cy="1504626"/>
            </a:xfrm>
            <a:custGeom>
              <a:avLst/>
              <a:gdLst>
                <a:gd name="connsiteX0" fmla="*/ 0 w 1720386"/>
                <a:gd name="connsiteY0" fmla="*/ 1022923 h 1504626"/>
                <a:gd name="connsiteX1" fmla="*/ 833829 w 1720386"/>
                <a:gd name="connsiteY1" fmla="*/ 1504626 h 1504626"/>
                <a:gd name="connsiteX2" fmla="*/ 1720386 w 1720386"/>
                <a:gd name="connsiteY2" fmla="*/ 992741 h 1504626"/>
                <a:gd name="connsiteX3" fmla="*/ 1412382 w 1720386"/>
                <a:gd name="connsiteY3" fmla="*/ 598675 h 1504626"/>
                <a:gd name="connsiteX4" fmla="*/ 762313 w 1720386"/>
                <a:gd name="connsiteY4" fmla="*/ 160487 h 1504626"/>
                <a:gd name="connsiteX5" fmla="*/ 0 w 1720386"/>
                <a:gd name="connsiteY5" fmla="*/ 0 h 1504626"/>
                <a:gd name="connsiteX6" fmla="*/ 0 w 1720386"/>
                <a:gd name="connsiteY6" fmla="*/ 1022923 h 150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0386" h="1504626">
                  <a:moveTo>
                    <a:pt x="0" y="1022923"/>
                  </a:moveTo>
                  <a:cubicBezTo>
                    <a:pt x="351520" y="1034438"/>
                    <a:pt x="658554" y="1224259"/>
                    <a:pt x="833829" y="1504626"/>
                  </a:cubicBezTo>
                  <a:lnTo>
                    <a:pt x="1720386" y="992741"/>
                  </a:lnTo>
                  <a:cubicBezTo>
                    <a:pt x="1634689" y="849951"/>
                    <a:pt x="1531657" y="717949"/>
                    <a:pt x="1412382" y="598675"/>
                  </a:cubicBezTo>
                  <a:cubicBezTo>
                    <a:pt x="1224744" y="411036"/>
                    <a:pt x="1005953" y="263519"/>
                    <a:pt x="762313" y="160487"/>
                  </a:cubicBezTo>
                  <a:cubicBezTo>
                    <a:pt x="520249" y="58183"/>
                    <a:pt x="263882" y="4242"/>
                    <a:pt x="0" y="0"/>
                  </a:cubicBezTo>
                  <a:lnTo>
                    <a:pt x="0" y="1022923"/>
                  </a:lnTo>
                  <a:close/>
                </a:path>
              </a:pathLst>
            </a:custGeom>
            <a:solidFill>
              <a:srgbClr val="A7A8A9"/>
            </a:solidFill>
            <a:ln w="12118" cap="flat">
              <a:noFill/>
              <a:prstDash val="solid"/>
              <a:miter/>
            </a:ln>
          </p:spPr>
          <p:txBody>
            <a:bodyPr rtlCol="0" anchor="ctr"/>
            <a:lstStyle/>
            <a:p>
              <a:endParaRPr lang="en-US"/>
            </a:p>
          </p:txBody>
        </p:sp>
        <p:pic>
          <p:nvPicPr>
            <p:cNvPr id="31" name="Graphic 30">
              <a:extLst>
                <a:ext uri="{FF2B5EF4-FFF2-40B4-BE49-F238E27FC236}">
                  <a16:creationId xmlns:a16="http://schemas.microsoft.com/office/drawing/2014/main" id="{314EF506-6551-481B-A0D2-D0BE889F475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6083715" y="2521624"/>
              <a:ext cx="265884" cy="132943"/>
            </a:xfrm>
            <a:prstGeom prst="rect">
              <a:avLst/>
            </a:prstGeom>
          </p:spPr>
        </p:pic>
      </p:grpSp>
      <p:grpSp>
        <p:nvGrpSpPr>
          <p:cNvPr id="43" name="Group 42">
            <a:extLst>
              <a:ext uri="{FF2B5EF4-FFF2-40B4-BE49-F238E27FC236}">
                <a16:creationId xmlns:a16="http://schemas.microsoft.com/office/drawing/2014/main" id="{7EF66B1C-D7DA-4FC8-B19F-FDC205793B12}"/>
              </a:ext>
            </a:extLst>
          </p:cNvPr>
          <p:cNvGrpSpPr/>
          <p:nvPr userDrawn="1"/>
        </p:nvGrpSpPr>
        <p:grpSpPr>
          <a:xfrm>
            <a:off x="7018198" y="3114537"/>
            <a:ext cx="1143409" cy="1986450"/>
            <a:chOff x="7018198" y="3114537"/>
            <a:chExt cx="1143409" cy="1986450"/>
          </a:xfrm>
          <a:effectLst>
            <a:outerShdw blurRad="50800" dist="38100" algn="l" rotWithShape="0">
              <a:prstClr val="black">
                <a:alpha val="40000"/>
              </a:prstClr>
            </a:outerShdw>
          </a:effectLst>
        </p:grpSpPr>
        <p:sp>
          <p:nvSpPr>
            <p:cNvPr id="26" name="Freeform: Shape 25">
              <a:extLst>
                <a:ext uri="{FF2B5EF4-FFF2-40B4-BE49-F238E27FC236}">
                  <a16:creationId xmlns:a16="http://schemas.microsoft.com/office/drawing/2014/main" id="{ABA74C25-D552-42DC-A49B-CF22B3316A33}"/>
                </a:ext>
              </a:extLst>
            </p:cNvPr>
            <p:cNvSpPr/>
            <p:nvPr/>
          </p:nvSpPr>
          <p:spPr>
            <a:xfrm>
              <a:off x="7018198" y="3114537"/>
              <a:ext cx="1143409" cy="1986450"/>
            </a:xfrm>
            <a:custGeom>
              <a:avLst/>
              <a:gdLst>
                <a:gd name="connsiteX0" fmla="*/ 982437 w 1143409"/>
                <a:gd name="connsiteY0" fmla="*/ 196851 h 1986450"/>
                <a:gd name="connsiteX1" fmla="*/ 886315 w 1143409"/>
                <a:gd name="connsiteY1" fmla="*/ 0 h 1986450"/>
                <a:gd name="connsiteX2" fmla="*/ 0 w 1143409"/>
                <a:gd name="connsiteY2" fmla="*/ 511764 h 1986450"/>
                <a:gd name="connsiteX3" fmla="*/ 120608 w 1143409"/>
                <a:gd name="connsiteY3" fmla="*/ 993225 h 1986450"/>
                <a:gd name="connsiteX4" fmla="*/ 0 w 1143409"/>
                <a:gd name="connsiteY4" fmla="*/ 1474686 h 1986450"/>
                <a:gd name="connsiteX5" fmla="*/ 886315 w 1143409"/>
                <a:gd name="connsiteY5" fmla="*/ 1986451 h 1986450"/>
                <a:gd name="connsiteX6" fmla="*/ 982437 w 1143409"/>
                <a:gd name="connsiteY6" fmla="*/ 1789600 h 1986450"/>
                <a:gd name="connsiteX7" fmla="*/ 1143409 w 1143409"/>
                <a:gd name="connsiteY7" fmla="*/ 993225 h 1986450"/>
                <a:gd name="connsiteX8" fmla="*/ 982437 w 1143409"/>
                <a:gd name="connsiteY8" fmla="*/ 196851 h 1986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409" h="1986450">
                  <a:moveTo>
                    <a:pt x="982437" y="196851"/>
                  </a:moveTo>
                  <a:cubicBezTo>
                    <a:pt x="953831" y="129214"/>
                    <a:pt x="921709" y="63637"/>
                    <a:pt x="886315" y="0"/>
                  </a:cubicBezTo>
                  <a:lnTo>
                    <a:pt x="0" y="511764"/>
                  </a:lnTo>
                  <a:cubicBezTo>
                    <a:pt x="76971" y="655281"/>
                    <a:pt x="120608" y="819284"/>
                    <a:pt x="120608" y="993225"/>
                  </a:cubicBezTo>
                  <a:cubicBezTo>
                    <a:pt x="120608" y="1167167"/>
                    <a:pt x="76849" y="1331169"/>
                    <a:pt x="0" y="1474686"/>
                  </a:cubicBezTo>
                  <a:lnTo>
                    <a:pt x="886315" y="1986451"/>
                  </a:lnTo>
                  <a:cubicBezTo>
                    <a:pt x="921709" y="1922814"/>
                    <a:pt x="953831" y="1857237"/>
                    <a:pt x="982437" y="1789600"/>
                  </a:cubicBezTo>
                  <a:cubicBezTo>
                    <a:pt x="1089227" y="1537111"/>
                    <a:pt x="1143409" y="1269108"/>
                    <a:pt x="1143409" y="993225"/>
                  </a:cubicBezTo>
                  <a:cubicBezTo>
                    <a:pt x="1143409" y="717343"/>
                    <a:pt x="1089227" y="449339"/>
                    <a:pt x="982437" y="196851"/>
                  </a:cubicBezTo>
                  <a:close/>
                </a:path>
              </a:pathLst>
            </a:custGeom>
            <a:solidFill>
              <a:srgbClr val="12BAB2"/>
            </a:solidFill>
            <a:ln w="12118" cap="flat">
              <a:noFill/>
              <a:prstDash val="solid"/>
              <a:miter/>
            </a:ln>
          </p:spPr>
          <p:txBody>
            <a:bodyPr rtlCol="0" anchor="ctr"/>
            <a:lstStyle/>
            <a:p>
              <a:endParaRPr lang="en-US" dirty="0"/>
            </a:p>
          </p:txBody>
        </p:sp>
        <p:pic>
          <p:nvPicPr>
            <p:cNvPr id="33" name="Graphic 32">
              <a:extLst>
                <a:ext uri="{FF2B5EF4-FFF2-40B4-BE49-F238E27FC236}">
                  <a16:creationId xmlns:a16="http://schemas.microsoft.com/office/drawing/2014/main" id="{81A7D4EF-42DB-4E3E-873D-96E90FB2C016}"/>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9000000">
              <a:off x="7335555" y="3371415"/>
              <a:ext cx="265884" cy="132943"/>
            </a:xfrm>
            <a:prstGeom prst="rect">
              <a:avLst/>
            </a:prstGeom>
          </p:spPr>
        </p:pic>
      </p:grpSp>
      <p:grpSp>
        <p:nvGrpSpPr>
          <p:cNvPr id="44" name="Group 43">
            <a:extLst>
              <a:ext uri="{FF2B5EF4-FFF2-40B4-BE49-F238E27FC236}">
                <a16:creationId xmlns:a16="http://schemas.microsoft.com/office/drawing/2014/main" id="{5E7940F0-5E83-4B33-B8DF-713942838051}"/>
              </a:ext>
            </a:extLst>
          </p:cNvPr>
          <p:cNvGrpSpPr/>
          <p:nvPr userDrawn="1"/>
        </p:nvGrpSpPr>
        <p:grpSpPr>
          <a:xfrm>
            <a:off x="6150186" y="4648134"/>
            <a:ext cx="1720386" cy="1504626"/>
            <a:chOff x="6150186" y="4648134"/>
            <a:chExt cx="1720386" cy="1504626"/>
          </a:xfrm>
          <a:effectLst>
            <a:outerShdw blurRad="50800" dist="38100" algn="l" rotWithShape="0">
              <a:prstClr val="black">
                <a:alpha val="40000"/>
              </a:prstClr>
            </a:outerShdw>
          </a:effectLst>
        </p:grpSpPr>
        <p:sp>
          <p:nvSpPr>
            <p:cNvPr id="28" name="Freeform: Shape 27">
              <a:extLst>
                <a:ext uri="{FF2B5EF4-FFF2-40B4-BE49-F238E27FC236}">
                  <a16:creationId xmlns:a16="http://schemas.microsoft.com/office/drawing/2014/main" id="{39828D47-EBCF-4CAC-A41D-20FEB0AB81FB}"/>
                </a:ext>
              </a:extLst>
            </p:cNvPr>
            <p:cNvSpPr/>
            <p:nvPr/>
          </p:nvSpPr>
          <p:spPr>
            <a:xfrm>
              <a:off x="6150186" y="4648134"/>
              <a:ext cx="1720386" cy="1504626"/>
            </a:xfrm>
            <a:custGeom>
              <a:avLst/>
              <a:gdLst>
                <a:gd name="connsiteX0" fmla="*/ 833829 w 1720386"/>
                <a:gd name="connsiteY0" fmla="*/ 0 h 1504626"/>
                <a:gd name="connsiteX1" fmla="*/ 0 w 1720386"/>
                <a:gd name="connsiteY1" fmla="*/ 481703 h 1504626"/>
                <a:gd name="connsiteX2" fmla="*/ 0 w 1720386"/>
                <a:gd name="connsiteY2" fmla="*/ 1504626 h 1504626"/>
                <a:gd name="connsiteX3" fmla="*/ 762313 w 1720386"/>
                <a:gd name="connsiteY3" fmla="*/ 1344139 h 1504626"/>
                <a:gd name="connsiteX4" fmla="*/ 1412382 w 1720386"/>
                <a:gd name="connsiteY4" fmla="*/ 905952 h 1504626"/>
                <a:gd name="connsiteX5" fmla="*/ 1720386 w 1720386"/>
                <a:gd name="connsiteY5" fmla="*/ 511886 h 1504626"/>
                <a:gd name="connsiteX6" fmla="*/ 833829 w 1720386"/>
                <a:gd name="connsiteY6" fmla="*/ 0 h 150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0386" h="1504626">
                  <a:moveTo>
                    <a:pt x="833829" y="0"/>
                  </a:moveTo>
                  <a:cubicBezTo>
                    <a:pt x="658675" y="280367"/>
                    <a:pt x="351520" y="470067"/>
                    <a:pt x="0" y="481703"/>
                  </a:cubicBezTo>
                  <a:lnTo>
                    <a:pt x="0" y="1504626"/>
                  </a:lnTo>
                  <a:cubicBezTo>
                    <a:pt x="263882" y="1500384"/>
                    <a:pt x="520128" y="1446444"/>
                    <a:pt x="762313" y="1344139"/>
                  </a:cubicBezTo>
                  <a:cubicBezTo>
                    <a:pt x="1005953" y="1241108"/>
                    <a:pt x="1224622" y="1093712"/>
                    <a:pt x="1412382" y="905952"/>
                  </a:cubicBezTo>
                  <a:cubicBezTo>
                    <a:pt x="1531778" y="786556"/>
                    <a:pt x="1634689" y="654675"/>
                    <a:pt x="1720386" y="511886"/>
                  </a:cubicBezTo>
                  <a:lnTo>
                    <a:pt x="833829" y="0"/>
                  </a:lnTo>
                  <a:close/>
                </a:path>
              </a:pathLst>
            </a:custGeom>
            <a:solidFill>
              <a:srgbClr val="13C5BD"/>
            </a:solidFill>
            <a:ln w="12118" cap="flat">
              <a:noFill/>
              <a:prstDash val="solid"/>
              <a:miter/>
            </a:ln>
          </p:spPr>
          <p:txBody>
            <a:bodyPr rtlCol="0" anchor="ctr"/>
            <a:lstStyle/>
            <a:p>
              <a:endParaRPr lang="en-US"/>
            </a:p>
          </p:txBody>
        </p:sp>
        <p:pic>
          <p:nvPicPr>
            <p:cNvPr id="35" name="Graphic 34">
              <a:extLst>
                <a:ext uri="{FF2B5EF4-FFF2-40B4-BE49-F238E27FC236}">
                  <a16:creationId xmlns:a16="http://schemas.microsoft.com/office/drawing/2014/main" id="{888D07C7-DF55-4216-B452-1A5D44BA8B55}"/>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2600000">
              <a:off x="7280497" y="4902028"/>
              <a:ext cx="265884" cy="132943"/>
            </a:xfrm>
            <a:prstGeom prst="rect">
              <a:avLst/>
            </a:prstGeom>
          </p:spPr>
        </p:pic>
      </p:grpSp>
      <p:grpSp>
        <p:nvGrpSpPr>
          <p:cNvPr id="45" name="Group 44">
            <a:extLst>
              <a:ext uri="{FF2B5EF4-FFF2-40B4-BE49-F238E27FC236}">
                <a16:creationId xmlns:a16="http://schemas.microsoft.com/office/drawing/2014/main" id="{A4B443C4-EDE3-4931-890F-AF6D320A95E5}"/>
              </a:ext>
            </a:extLst>
          </p:cNvPr>
          <p:cNvGrpSpPr/>
          <p:nvPr userDrawn="1"/>
        </p:nvGrpSpPr>
        <p:grpSpPr>
          <a:xfrm>
            <a:off x="4361678" y="4648134"/>
            <a:ext cx="1723060" cy="1504626"/>
            <a:chOff x="4361678" y="4648134"/>
            <a:chExt cx="1723060" cy="1504626"/>
          </a:xfrm>
          <a:effectLst>
            <a:outerShdw blurRad="50800" dist="38100" algn="l" rotWithShape="0">
              <a:prstClr val="black">
                <a:alpha val="40000"/>
              </a:prstClr>
            </a:outerShdw>
          </a:effectLst>
        </p:grpSpPr>
        <p:sp>
          <p:nvSpPr>
            <p:cNvPr id="29" name="Freeform: Shape 28">
              <a:extLst>
                <a:ext uri="{FF2B5EF4-FFF2-40B4-BE49-F238E27FC236}">
                  <a16:creationId xmlns:a16="http://schemas.microsoft.com/office/drawing/2014/main" id="{1F328A8C-5935-4D50-8639-D1ABD4AA7A2B}"/>
                </a:ext>
              </a:extLst>
            </p:cNvPr>
            <p:cNvSpPr/>
            <p:nvPr/>
          </p:nvSpPr>
          <p:spPr>
            <a:xfrm>
              <a:off x="4361678" y="4648134"/>
              <a:ext cx="1720386" cy="1504626"/>
            </a:xfrm>
            <a:custGeom>
              <a:avLst/>
              <a:gdLst>
                <a:gd name="connsiteX0" fmla="*/ 1720387 w 1720386"/>
                <a:gd name="connsiteY0" fmla="*/ 481703 h 1504626"/>
                <a:gd name="connsiteX1" fmla="*/ 886557 w 1720386"/>
                <a:gd name="connsiteY1" fmla="*/ 0 h 1504626"/>
                <a:gd name="connsiteX2" fmla="*/ 0 w 1720386"/>
                <a:gd name="connsiteY2" fmla="*/ 511886 h 1504626"/>
                <a:gd name="connsiteX3" fmla="*/ 308004 w 1720386"/>
                <a:gd name="connsiteY3" fmla="*/ 905952 h 1504626"/>
                <a:gd name="connsiteX4" fmla="*/ 958073 w 1720386"/>
                <a:gd name="connsiteY4" fmla="*/ 1344139 h 1504626"/>
                <a:gd name="connsiteX5" fmla="*/ 1720387 w 1720386"/>
                <a:gd name="connsiteY5" fmla="*/ 1504626 h 1504626"/>
                <a:gd name="connsiteX6" fmla="*/ 1720387 w 1720386"/>
                <a:gd name="connsiteY6" fmla="*/ 481703 h 150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0386" h="1504626">
                  <a:moveTo>
                    <a:pt x="1720387" y="481703"/>
                  </a:moveTo>
                  <a:cubicBezTo>
                    <a:pt x="1368867" y="470188"/>
                    <a:pt x="1061832" y="280367"/>
                    <a:pt x="886557" y="0"/>
                  </a:cubicBezTo>
                  <a:lnTo>
                    <a:pt x="0" y="511886"/>
                  </a:lnTo>
                  <a:cubicBezTo>
                    <a:pt x="85698" y="654675"/>
                    <a:pt x="188730" y="786677"/>
                    <a:pt x="308004" y="905952"/>
                  </a:cubicBezTo>
                  <a:cubicBezTo>
                    <a:pt x="495643" y="1093590"/>
                    <a:pt x="714434" y="1241108"/>
                    <a:pt x="958073" y="1344139"/>
                  </a:cubicBezTo>
                  <a:cubicBezTo>
                    <a:pt x="1200137" y="1446565"/>
                    <a:pt x="1456504" y="1500384"/>
                    <a:pt x="1720387" y="1504626"/>
                  </a:cubicBezTo>
                  <a:lnTo>
                    <a:pt x="1720387" y="481703"/>
                  </a:lnTo>
                  <a:close/>
                </a:path>
              </a:pathLst>
            </a:custGeom>
            <a:solidFill>
              <a:srgbClr val="2D3955"/>
            </a:solidFill>
            <a:ln w="12118" cap="flat">
              <a:noFill/>
              <a:prstDash val="solid"/>
              <a:miter/>
            </a:ln>
          </p:spPr>
          <p:txBody>
            <a:bodyPr rtlCol="0" anchor="ctr"/>
            <a:lstStyle/>
            <a:p>
              <a:endParaRPr lang="en-US"/>
            </a:p>
          </p:txBody>
        </p:sp>
        <p:pic>
          <p:nvPicPr>
            <p:cNvPr id="37" name="Graphic 36">
              <a:extLst>
                <a:ext uri="{FF2B5EF4-FFF2-40B4-BE49-F238E27FC236}">
                  <a16:creationId xmlns:a16="http://schemas.microsoft.com/office/drawing/2014/main" id="{F2DEC2DC-E571-4977-9892-538B9DF33EC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6200000">
              <a:off x="5885325" y="5593775"/>
              <a:ext cx="265884" cy="132943"/>
            </a:xfrm>
            <a:prstGeom prst="rect">
              <a:avLst/>
            </a:prstGeom>
          </p:spPr>
        </p:pic>
      </p:grpSp>
      <p:grpSp>
        <p:nvGrpSpPr>
          <p:cNvPr id="46" name="Group 45">
            <a:extLst>
              <a:ext uri="{FF2B5EF4-FFF2-40B4-BE49-F238E27FC236}">
                <a16:creationId xmlns:a16="http://schemas.microsoft.com/office/drawing/2014/main" id="{241A4C11-F77C-4F5A-9DC8-065145774B5C}"/>
              </a:ext>
            </a:extLst>
          </p:cNvPr>
          <p:cNvGrpSpPr/>
          <p:nvPr userDrawn="1"/>
        </p:nvGrpSpPr>
        <p:grpSpPr>
          <a:xfrm>
            <a:off x="4070644" y="3114537"/>
            <a:ext cx="1143287" cy="1986329"/>
            <a:chOff x="4070644" y="3114537"/>
            <a:chExt cx="1143287" cy="1986329"/>
          </a:xfrm>
          <a:effectLst>
            <a:outerShdw blurRad="50800" dist="38100" algn="l" rotWithShape="0">
              <a:prstClr val="black">
                <a:alpha val="40000"/>
              </a:prstClr>
            </a:outerShdw>
          </a:effectLst>
        </p:grpSpPr>
        <p:sp>
          <p:nvSpPr>
            <p:cNvPr id="27" name="Freeform: Shape 26">
              <a:extLst>
                <a:ext uri="{FF2B5EF4-FFF2-40B4-BE49-F238E27FC236}">
                  <a16:creationId xmlns:a16="http://schemas.microsoft.com/office/drawing/2014/main" id="{A6E982A9-908B-49BE-9353-E8D2C06A9973}"/>
                </a:ext>
              </a:extLst>
            </p:cNvPr>
            <p:cNvSpPr/>
            <p:nvPr/>
          </p:nvSpPr>
          <p:spPr>
            <a:xfrm>
              <a:off x="4070644" y="3114537"/>
              <a:ext cx="1143287" cy="1986329"/>
            </a:xfrm>
            <a:custGeom>
              <a:avLst/>
              <a:gdLst>
                <a:gd name="connsiteX0" fmla="*/ 256973 w 1143287"/>
                <a:gd name="connsiteY0" fmla="*/ 1986330 h 1986329"/>
                <a:gd name="connsiteX1" fmla="*/ 1143288 w 1143287"/>
                <a:gd name="connsiteY1" fmla="*/ 1474565 h 1986329"/>
                <a:gd name="connsiteX2" fmla="*/ 1022680 w 1143287"/>
                <a:gd name="connsiteY2" fmla="*/ 993104 h 1986329"/>
                <a:gd name="connsiteX3" fmla="*/ 1143288 w 1143287"/>
                <a:gd name="connsiteY3" fmla="*/ 511643 h 1986329"/>
                <a:gd name="connsiteX4" fmla="*/ 256973 w 1143287"/>
                <a:gd name="connsiteY4" fmla="*/ 0 h 1986329"/>
                <a:gd name="connsiteX5" fmla="*/ 160851 w 1143287"/>
                <a:gd name="connsiteY5" fmla="*/ 196851 h 1986329"/>
                <a:gd name="connsiteX6" fmla="*/ 0 w 1143287"/>
                <a:gd name="connsiteY6" fmla="*/ 993225 h 1986329"/>
                <a:gd name="connsiteX7" fmla="*/ 160972 w 1143287"/>
                <a:gd name="connsiteY7" fmla="*/ 1789600 h 1986329"/>
                <a:gd name="connsiteX8" fmla="*/ 256973 w 1143287"/>
                <a:gd name="connsiteY8" fmla="*/ 1986330 h 1986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287" h="1986329">
                  <a:moveTo>
                    <a:pt x="256973" y="1986330"/>
                  </a:moveTo>
                  <a:lnTo>
                    <a:pt x="1143288" y="1474565"/>
                  </a:lnTo>
                  <a:cubicBezTo>
                    <a:pt x="1066317" y="1331048"/>
                    <a:pt x="1022680" y="1167046"/>
                    <a:pt x="1022680" y="993104"/>
                  </a:cubicBezTo>
                  <a:cubicBezTo>
                    <a:pt x="1022680" y="819163"/>
                    <a:pt x="1066438" y="655160"/>
                    <a:pt x="1143288" y="511643"/>
                  </a:cubicBezTo>
                  <a:lnTo>
                    <a:pt x="256973" y="0"/>
                  </a:lnTo>
                  <a:cubicBezTo>
                    <a:pt x="221579" y="63637"/>
                    <a:pt x="189457" y="129214"/>
                    <a:pt x="160851" y="196851"/>
                  </a:cubicBezTo>
                  <a:cubicBezTo>
                    <a:pt x="54183" y="449339"/>
                    <a:pt x="0" y="717222"/>
                    <a:pt x="0" y="993225"/>
                  </a:cubicBezTo>
                  <a:cubicBezTo>
                    <a:pt x="0" y="1269229"/>
                    <a:pt x="54183" y="1537111"/>
                    <a:pt x="160972" y="1789600"/>
                  </a:cubicBezTo>
                  <a:cubicBezTo>
                    <a:pt x="189578" y="1857116"/>
                    <a:pt x="221700" y="1922692"/>
                    <a:pt x="256973" y="1986330"/>
                  </a:cubicBezTo>
                  <a:close/>
                </a:path>
              </a:pathLst>
            </a:custGeom>
            <a:solidFill>
              <a:srgbClr val="4C608E"/>
            </a:solidFill>
            <a:ln w="12118" cap="flat">
              <a:noFill/>
              <a:prstDash val="solid"/>
              <a:miter/>
            </a:ln>
          </p:spPr>
          <p:txBody>
            <a:bodyPr rtlCol="0" anchor="ctr"/>
            <a:lstStyle/>
            <a:p>
              <a:endParaRPr lang="en-US"/>
            </a:p>
          </p:txBody>
        </p:sp>
        <p:pic>
          <p:nvPicPr>
            <p:cNvPr id="39" name="Graphic 38">
              <a:extLst>
                <a:ext uri="{FF2B5EF4-FFF2-40B4-BE49-F238E27FC236}">
                  <a16:creationId xmlns:a16="http://schemas.microsoft.com/office/drawing/2014/main" id="{C076E241-5653-4F9A-8C62-77A7F22F5C0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9748804">
              <a:off x="4583804" y="4740490"/>
              <a:ext cx="265884" cy="132943"/>
            </a:xfrm>
            <a:prstGeom prst="rect">
              <a:avLst/>
            </a:prstGeom>
          </p:spPr>
        </p:pic>
      </p:grpSp>
      <p:grpSp>
        <p:nvGrpSpPr>
          <p:cNvPr id="47" name="Group 46">
            <a:extLst>
              <a:ext uri="{FF2B5EF4-FFF2-40B4-BE49-F238E27FC236}">
                <a16:creationId xmlns:a16="http://schemas.microsoft.com/office/drawing/2014/main" id="{8C885347-F2F7-457B-B766-5D1D316119CB}"/>
              </a:ext>
            </a:extLst>
          </p:cNvPr>
          <p:cNvGrpSpPr/>
          <p:nvPr userDrawn="1"/>
        </p:nvGrpSpPr>
        <p:grpSpPr>
          <a:xfrm>
            <a:off x="4361678" y="2062645"/>
            <a:ext cx="1720386" cy="1504626"/>
            <a:chOff x="4361678" y="2062645"/>
            <a:chExt cx="1720386" cy="1504626"/>
          </a:xfrm>
          <a:effectLst>
            <a:outerShdw blurRad="50800" dist="38100" algn="l" rotWithShape="0">
              <a:prstClr val="black">
                <a:alpha val="40000"/>
              </a:prstClr>
            </a:outerShdw>
          </a:effectLst>
        </p:grpSpPr>
        <p:sp>
          <p:nvSpPr>
            <p:cNvPr id="24" name="Freeform: Shape 23">
              <a:extLst>
                <a:ext uri="{FF2B5EF4-FFF2-40B4-BE49-F238E27FC236}">
                  <a16:creationId xmlns:a16="http://schemas.microsoft.com/office/drawing/2014/main" id="{055A88BE-F075-4EE4-8A6D-DA1E0BB48C68}"/>
                </a:ext>
              </a:extLst>
            </p:cNvPr>
            <p:cNvSpPr/>
            <p:nvPr/>
          </p:nvSpPr>
          <p:spPr>
            <a:xfrm>
              <a:off x="4361678" y="2062645"/>
              <a:ext cx="1720386" cy="1504626"/>
            </a:xfrm>
            <a:custGeom>
              <a:avLst/>
              <a:gdLst>
                <a:gd name="connsiteX0" fmla="*/ 886557 w 1720386"/>
                <a:gd name="connsiteY0" fmla="*/ 1504626 h 1504626"/>
                <a:gd name="connsiteX1" fmla="*/ 1720387 w 1720386"/>
                <a:gd name="connsiteY1" fmla="*/ 1022923 h 1504626"/>
                <a:gd name="connsiteX2" fmla="*/ 1720387 w 1720386"/>
                <a:gd name="connsiteY2" fmla="*/ 0 h 1504626"/>
                <a:gd name="connsiteX3" fmla="*/ 958073 w 1720386"/>
                <a:gd name="connsiteY3" fmla="*/ 160487 h 1504626"/>
                <a:gd name="connsiteX4" fmla="*/ 308004 w 1720386"/>
                <a:gd name="connsiteY4" fmla="*/ 598675 h 1504626"/>
                <a:gd name="connsiteX5" fmla="*/ 0 w 1720386"/>
                <a:gd name="connsiteY5" fmla="*/ 992741 h 1504626"/>
                <a:gd name="connsiteX6" fmla="*/ 886557 w 1720386"/>
                <a:gd name="connsiteY6" fmla="*/ 1504626 h 150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0386" h="1504626">
                  <a:moveTo>
                    <a:pt x="886557" y="1504626"/>
                  </a:moveTo>
                  <a:cubicBezTo>
                    <a:pt x="1061711" y="1224259"/>
                    <a:pt x="1368867" y="1034559"/>
                    <a:pt x="1720387" y="1022923"/>
                  </a:cubicBezTo>
                  <a:lnTo>
                    <a:pt x="1720387" y="0"/>
                  </a:lnTo>
                  <a:cubicBezTo>
                    <a:pt x="1456504" y="4242"/>
                    <a:pt x="1200258" y="58183"/>
                    <a:pt x="958073" y="160487"/>
                  </a:cubicBezTo>
                  <a:cubicBezTo>
                    <a:pt x="714434" y="263519"/>
                    <a:pt x="495764" y="410915"/>
                    <a:pt x="308004" y="598675"/>
                  </a:cubicBezTo>
                  <a:cubicBezTo>
                    <a:pt x="188730" y="718070"/>
                    <a:pt x="85698" y="849951"/>
                    <a:pt x="0" y="992741"/>
                  </a:cubicBezTo>
                  <a:lnTo>
                    <a:pt x="886557" y="1504626"/>
                  </a:lnTo>
                  <a:close/>
                </a:path>
              </a:pathLst>
            </a:custGeom>
            <a:solidFill>
              <a:srgbClr val="D9D9D6"/>
            </a:solidFill>
            <a:ln w="12118" cap="flat">
              <a:noFill/>
              <a:prstDash val="solid"/>
              <a:miter/>
            </a:ln>
          </p:spPr>
          <p:txBody>
            <a:bodyPr rtlCol="0" anchor="ctr"/>
            <a:lstStyle/>
            <a:p>
              <a:endParaRPr lang="en-US" dirty="0"/>
            </a:p>
          </p:txBody>
        </p:sp>
        <p:pic>
          <p:nvPicPr>
            <p:cNvPr id="41" name="Graphic 40">
              <a:extLst>
                <a:ext uri="{FF2B5EF4-FFF2-40B4-BE49-F238E27FC236}">
                  <a16:creationId xmlns:a16="http://schemas.microsoft.com/office/drawing/2014/main" id="{28228E83-2A64-4949-BB98-867BC8989B9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850415">
              <a:off x="4690636" y="3185097"/>
              <a:ext cx="265884" cy="132943"/>
            </a:xfrm>
            <a:prstGeom prst="rect">
              <a:avLst/>
            </a:prstGeom>
          </p:spPr>
        </p:pic>
      </p:grpSp>
      <p:sp>
        <p:nvSpPr>
          <p:cNvPr id="48" name="Text Placeholder 19">
            <a:extLst>
              <a:ext uri="{FF2B5EF4-FFF2-40B4-BE49-F238E27FC236}">
                <a16:creationId xmlns:a16="http://schemas.microsoft.com/office/drawing/2014/main" id="{DFD402A2-ED07-45A7-86A1-E7A0C8DE0403}"/>
              </a:ext>
            </a:extLst>
          </p:cNvPr>
          <p:cNvSpPr>
            <a:spLocks noGrp="1"/>
          </p:cNvSpPr>
          <p:nvPr>
            <p:ph type="body" sz="quarter" idx="23"/>
          </p:nvPr>
        </p:nvSpPr>
        <p:spPr>
          <a:xfrm>
            <a:off x="5379750" y="3715058"/>
            <a:ext cx="1432500" cy="803541"/>
          </a:xfrm>
        </p:spPr>
        <p:txBody>
          <a:bodyPr/>
          <a:lstStyle>
            <a:lvl1pPr algn="ctr">
              <a:defRPr sz="1800" b="1">
                <a:solidFill>
                  <a:srgbClr val="218BC9"/>
                </a:solidFill>
                <a:latin typeface="ADPortsGroup" panose="00000500000000000000" pitchFamily="50" charset="-78"/>
                <a:cs typeface="ADPortsGroup" panose="00000500000000000000" pitchFamily="50" charset="-78"/>
              </a:defRPr>
            </a:lvl1pPr>
            <a:lvl2pPr marL="0" indent="0" algn="l">
              <a:buNone/>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49" name="Text Placeholder 19">
            <a:extLst>
              <a:ext uri="{FF2B5EF4-FFF2-40B4-BE49-F238E27FC236}">
                <a16:creationId xmlns:a16="http://schemas.microsoft.com/office/drawing/2014/main" id="{6C895774-B9EC-4203-9D17-CF6CE219F397}"/>
              </a:ext>
            </a:extLst>
          </p:cNvPr>
          <p:cNvSpPr>
            <a:spLocks noGrp="1"/>
          </p:cNvSpPr>
          <p:nvPr>
            <p:ph type="body" sz="quarter" idx="17"/>
          </p:nvPr>
        </p:nvSpPr>
        <p:spPr>
          <a:xfrm>
            <a:off x="1411685" y="2142785"/>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0" name="Text Placeholder 19">
            <a:extLst>
              <a:ext uri="{FF2B5EF4-FFF2-40B4-BE49-F238E27FC236}">
                <a16:creationId xmlns:a16="http://schemas.microsoft.com/office/drawing/2014/main" id="{FF6A3649-9743-436D-86F0-22E1A52EB86D}"/>
              </a:ext>
            </a:extLst>
          </p:cNvPr>
          <p:cNvSpPr>
            <a:spLocks noGrp="1"/>
          </p:cNvSpPr>
          <p:nvPr>
            <p:ph type="body" sz="quarter" idx="18"/>
          </p:nvPr>
        </p:nvSpPr>
        <p:spPr>
          <a:xfrm>
            <a:off x="637493" y="348317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1" name="Text Placeholder 19">
            <a:extLst>
              <a:ext uri="{FF2B5EF4-FFF2-40B4-BE49-F238E27FC236}">
                <a16:creationId xmlns:a16="http://schemas.microsoft.com/office/drawing/2014/main" id="{E19BE703-0213-4342-9BE3-C75779584501}"/>
              </a:ext>
            </a:extLst>
          </p:cNvPr>
          <p:cNvSpPr>
            <a:spLocks noGrp="1"/>
          </p:cNvSpPr>
          <p:nvPr>
            <p:ph type="body" sz="quarter" idx="19"/>
          </p:nvPr>
        </p:nvSpPr>
        <p:spPr>
          <a:xfrm>
            <a:off x="1411685" y="480341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6" name="Text Placeholder 19">
            <a:extLst>
              <a:ext uri="{FF2B5EF4-FFF2-40B4-BE49-F238E27FC236}">
                <a16:creationId xmlns:a16="http://schemas.microsoft.com/office/drawing/2014/main" id="{CB6629B9-E819-44DF-BC83-8AFD75FD2CB6}"/>
              </a:ext>
            </a:extLst>
          </p:cNvPr>
          <p:cNvSpPr>
            <a:spLocks noGrp="1"/>
          </p:cNvSpPr>
          <p:nvPr>
            <p:ph type="body" sz="quarter" idx="24"/>
          </p:nvPr>
        </p:nvSpPr>
        <p:spPr>
          <a:xfrm>
            <a:off x="8683540" y="2142785"/>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7" name="Text Placeholder 19">
            <a:extLst>
              <a:ext uri="{FF2B5EF4-FFF2-40B4-BE49-F238E27FC236}">
                <a16:creationId xmlns:a16="http://schemas.microsoft.com/office/drawing/2014/main" id="{906CEBBF-8E5F-4D7C-893F-D0FB1CDC72F9}"/>
              </a:ext>
            </a:extLst>
          </p:cNvPr>
          <p:cNvSpPr>
            <a:spLocks noGrp="1"/>
          </p:cNvSpPr>
          <p:nvPr>
            <p:ph type="body" sz="quarter" idx="25"/>
          </p:nvPr>
        </p:nvSpPr>
        <p:spPr>
          <a:xfrm>
            <a:off x="9188980" y="348317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8" name="Text Placeholder 19">
            <a:extLst>
              <a:ext uri="{FF2B5EF4-FFF2-40B4-BE49-F238E27FC236}">
                <a16:creationId xmlns:a16="http://schemas.microsoft.com/office/drawing/2014/main" id="{4412A6FD-FF6C-4178-8516-007558FB6A54}"/>
              </a:ext>
            </a:extLst>
          </p:cNvPr>
          <p:cNvSpPr>
            <a:spLocks noGrp="1"/>
          </p:cNvSpPr>
          <p:nvPr>
            <p:ph type="body" sz="quarter" idx="26"/>
          </p:nvPr>
        </p:nvSpPr>
        <p:spPr>
          <a:xfrm>
            <a:off x="8683540" y="480341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Tree>
    <p:extLst>
      <p:ext uri="{BB962C8B-B14F-4D97-AF65-F5344CB8AC3E}">
        <p14:creationId xmlns:p14="http://schemas.microsoft.com/office/powerpoint/2010/main" val="17342453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Column Content">
    <p:spTree>
      <p:nvGrpSpPr>
        <p:cNvPr id="1" name=""/>
        <p:cNvGrpSpPr/>
        <p:nvPr/>
      </p:nvGrpSpPr>
      <p:grpSpPr>
        <a:xfrm>
          <a:off x="0" y="0"/>
          <a:ext cx="0" cy="0"/>
          <a:chOff x="0" y="0"/>
          <a:chExt cx="0" cy="0"/>
        </a:xfrm>
      </p:grpSpPr>
      <p:sp>
        <p:nvSpPr>
          <p:cNvPr id="45" name="Content Placeholder 3">
            <a:extLst>
              <a:ext uri="{FF2B5EF4-FFF2-40B4-BE49-F238E27FC236}">
                <a16:creationId xmlns:a16="http://schemas.microsoft.com/office/drawing/2014/main" id="{7B96A825-7CD4-4481-A5AB-F6EAEF1C6622}"/>
              </a:ext>
            </a:extLst>
          </p:cNvPr>
          <p:cNvSpPr>
            <a:spLocks noGrp="1"/>
          </p:cNvSpPr>
          <p:nvPr>
            <p:ph sz="quarter" idx="10" hasCustomPrompt="1"/>
          </p:nvPr>
        </p:nvSpPr>
        <p:spPr>
          <a:xfrm>
            <a:off x="670878" y="1790700"/>
            <a:ext cx="3323054" cy="4187952"/>
          </a:xfrm>
          <a:prstGeom prst="rect">
            <a:avLst/>
          </a:prstGeo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a:defRPr sz="15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3">
            <a:extLst>
              <a:ext uri="{FF2B5EF4-FFF2-40B4-BE49-F238E27FC236}">
                <a16:creationId xmlns:a16="http://schemas.microsoft.com/office/drawing/2014/main" id="{0B09CDBE-A7CF-4C19-83E0-D3BA85A16B1B}"/>
              </a:ext>
            </a:extLst>
          </p:cNvPr>
          <p:cNvSpPr>
            <a:spLocks noGrp="1"/>
          </p:cNvSpPr>
          <p:nvPr userDrawn="1">
            <p:ph sz="quarter" idx="11" hasCustomPrompt="1"/>
          </p:nvPr>
        </p:nvSpPr>
        <p:spPr>
          <a:xfrm>
            <a:off x="4483485" y="1790700"/>
            <a:ext cx="3225030" cy="4187952"/>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Content Placeholder 3">
            <a:extLst>
              <a:ext uri="{FF2B5EF4-FFF2-40B4-BE49-F238E27FC236}">
                <a16:creationId xmlns:a16="http://schemas.microsoft.com/office/drawing/2014/main" id="{67765C6B-F27B-4CC1-BDA1-3A744A30EAE4}"/>
              </a:ext>
            </a:extLst>
          </p:cNvPr>
          <p:cNvSpPr>
            <a:spLocks noGrp="1"/>
          </p:cNvSpPr>
          <p:nvPr userDrawn="1">
            <p:ph sz="quarter" idx="12" hasCustomPrompt="1"/>
          </p:nvPr>
        </p:nvSpPr>
        <p:spPr>
          <a:xfrm>
            <a:off x="8198072" y="1790700"/>
            <a:ext cx="3323051" cy="4187952"/>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4">
            <a:extLst>
              <a:ext uri="{FF2B5EF4-FFF2-40B4-BE49-F238E27FC236}">
                <a16:creationId xmlns:a16="http://schemas.microsoft.com/office/drawing/2014/main" id="{E0D145D9-41E0-4F61-93D0-FA88FB11B3E4}"/>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cxnSp>
        <p:nvCxnSpPr>
          <p:cNvPr id="9" name="Straight Connector 8">
            <a:extLst>
              <a:ext uri="{FF2B5EF4-FFF2-40B4-BE49-F238E27FC236}">
                <a16:creationId xmlns:a16="http://schemas.microsoft.com/office/drawing/2014/main" id="{A9986B50-6D1D-4893-90EE-CECD7DC196C4}"/>
              </a:ext>
            </a:extLst>
          </p:cNvPr>
          <p:cNvCxnSpPr>
            <a:cxnSpLocks/>
          </p:cNvCxnSpPr>
          <p:nvPr userDrawn="1"/>
        </p:nvCxnSpPr>
        <p:spPr>
          <a:xfrm>
            <a:off x="4226276" y="1618594"/>
            <a:ext cx="0" cy="4466896"/>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DBBE0535-8D88-4135-BFE1-10110D1C03C3}"/>
              </a:ext>
            </a:extLst>
          </p:cNvPr>
          <p:cNvCxnSpPr>
            <a:cxnSpLocks/>
          </p:cNvCxnSpPr>
          <p:nvPr userDrawn="1"/>
        </p:nvCxnSpPr>
        <p:spPr>
          <a:xfrm>
            <a:off x="7944701" y="1618594"/>
            <a:ext cx="0" cy="4466896"/>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558818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 Item Venn Diagram">
    <p:spTree>
      <p:nvGrpSpPr>
        <p:cNvPr id="1" name=""/>
        <p:cNvGrpSpPr/>
        <p:nvPr/>
      </p:nvGrpSpPr>
      <p:grpSpPr>
        <a:xfrm>
          <a:off x="0" y="0"/>
          <a:ext cx="0" cy="0"/>
          <a:chOff x="0" y="0"/>
          <a:chExt cx="0" cy="0"/>
        </a:xfrm>
      </p:grpSpPr>
      <p:sp>
        <p:nvSpPr>
          <p:cNvPr id="49" name="Oval 48">
            <a:extLst>
              <a:ext uri="{FF2B5EF4-FFF2-40B4-BE49-F238E27FC236}">
                <a16:creationId xmlns:a16="http://schemas.microsoft.com/office/drawing/2014/main" id="{89D7EC23-7BDF-43E1-98FC-3AB4E1D92B5A}"/>
              </a:ext>
            </a:extLst>
          </p:cNvPr>
          <p:cNvSpPr/>
          <p:nvPr userDrawn="1"/>
        </p:nvSpPr>
        <p:spPr>
          <a:xfrm>
            <a:off x="3831718" y="3474559"/>
            <a:ext cx="2529951" cy="2529947"/>
          </a:xfrm>
          <a:prstGeom prst="ellipse">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15D3C7E7-AFA4-4F96-B8C2-79012B9C6A0A}"/>
              </a:ext>
            </a:extLst>
          </p:cNvPr>
          <p:cNvSpPr/>
          <p:nvPr userDrawn="1"/>
        </p:nvSpPr>
        <p:spPr>
          <a:xfrm>
            <a:off x="5849578" y="3475467"/>
            <a:ext cx="2529951" cy="2529947"/>
          </a:xfrm>
          <a:prstGeom prst="ellipse">
            <a:avLst/>
          </a:prstGeom>
          <a:solidFill>
            <a:srgbClr val="13C5B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Oval 53">
            <a:extLst>
              <a:ext uri="{FF2B5EF4-FFF2-40B4-BE49-F238E27FC236}">
                <a16:creationId xmlns:a16="http://schemas.microsoft.com/office/drawing/2014/main" id="{FBDFDD3D-F3E1-46EA-BD76-98763CDDAB2A}"/>
              </a:ext>
            </a:extLst>
          </p:cNvPr>
          <p:cNvSpPr/>
          <p:nvPr userDrawn="1"/>
        </p:nvSpPr>
        <p:spPr>
          <a:xfrm rot="5400000">
            <a:off x="4840651" y="1817243"/>
            <a:ext cx="2529947" cy="2529948"/>
          </a:xfrm>
          <a:prstGeom prst="ellipse">
            <a:avLst/>
          </a:prstGeom>
          <a:solidFill>
            <a:srgbClr val="D9D9D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 Placeholder 3">
            <a:extLst>
              <a:ext uri="{FF2B5EF4-FFF2-40B4-BE49-F238E27FC236}">
                <a16:creationId xmlns:a16="http://schemas.microsoft.com/office/drawing/2014/main" id="{31AFC49E-A79C-455A-8FAE-0DDC73050667}"/>
              </a:ext>
            </a:extLst>
          </p:cNvPr>
          <p:cNvSpPr>
            <a:spLocks noGrp="1"/>
          </p:cNvSpPr>
          <p:nvPr userDrawn="1">
            <p:ph type="body" sz="quarter" idx="12"/>
          </p:nvPr>
        </p:nvSpPr>
        <p:spPr>
          <a:xfrm>
            <a:off x="5294927" y="2464939"/>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9" name="Text Placeholder 3">
            <a:extLst>
              <a:ext uri="{FF2B5EF4-FFF2-40B4-BE49-F238E27FC236}">
                <a16:creationId xmlns:a16="http://schemas.microsoft.com/office/drawing/2014/main" id="{ACBC49CF-9F38-4225-8203-10E5C914201E}"/>
              </a:ext>
            </a:extLst>
          </p:cNvPr>
          <p:cNvSpPr>
            <a:spLocks noGrp="1"/>
          </p:cNvSpPr>
          <p:nvPr userDrawn="1">
            <p:ph type="body" sz="quarter" idx="14"/>
          </p:nvPr>
        </p:nvSpPr>
        <p:spPr>
          <a:xfrm>
            <a:off x="4108976" y="4659544"/>
            <a:ext cx="1352608"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1" name="Text Placeholder 3">
            <a:extLst>
              <a:ext uri="{FF2B5EF4-FFF2-40B4-BE49-F238E27FC236}">
                <a16:creationId xmlns:a16="http://schemas.microsoft.com/office/drawing/2014/main" id="{03C26A91-B8B0-4B67-A9E0-89BC5CC03D79}"/>
              </a:ext>
            </a:extLst>
          </p:cNvPr>
          <p:cNvSpPr>
            <a:spLocks noGrp="1"/>
          </p:cNvSpPr>
          <p:nvPr>
            <p:ph type="body" sz="quarter" idx="15"/>
          </p:nvPr>
        </p:nvSpPr>
        <p:spPr>
          <a:xfrm>
            <a:off x="6775624" y="4659544"/>
            <a:ext cx="1352608"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2" name="Oval 51">
            <a:extLst>
              <a:ext uri="{FF2B5EF4-FFF2-40B4-BE49-F238E27FC236}">
                <a16:creationId xmlns:a16="http://schemas.microsoft.com/office/drawing/2014/main" id="{CAC953A5-96CF-43E1-9D8A-B79C09DBE4DE}"/>
              </a:ext>
            </a:extLst>
          </p:cNvPr>
          <p:cNvSpPr/>
          <p:nvPr userDrawn="1"/>
        </p:nvSpPr>
        <p:spPr>
          <a:xfrm>
            <a:off x="5172185" y="3155951"/>
            <a:ext cx="1847630" cy="184762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3" name="Text Placeholder 3">
            <a:extLst>
              <a:ext uri="{FF2B5EF4-FFF2-40B4-BE49-F238E27FC236}">
                <a16:creationId xmlns:a16="http://schemas.microsoft.com/office/drawing/2014/main" id="{4429BA66-7D7D-4A4C-A29E-DA3E29A9D96D}"/>
              </a:ext>
            </a:extLst>
          </p:cNvPr>
          <p:cNvSpPr>
            <a:spLocks noGrp="1"/>
          </p:cNvSpPr>
          <p:nvPr>
            <p:ph type="body" sz="quarter" idx="11"/>
          </p:nvPr>
        </p:nvSpPr>
        <p:spPr>
          <a:xfrm>
            <a:off x="5285302" y="3815608"/>
            <a:ext cx="1581351" cy="519051"/>
          </a:xfrm>
        </p:spPr>
        <p:txBody>
          <a:bodyPr anchor="ctr" anchorCtr="0"/>
          <a:lstStyle>
            <a:lvl1pPr algn="ctr">
              <a:defRPr sz="1600" b="1">
                <a:solidFill>
                  <a:schemeClr val="accent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11" name="Title 4">
            <a:extLst>
              <a:ext uri="{FF2B5EF4-FFF2-40B4-BE49-F238E27FC236}">
                <a16:creationId xmlns:a16="http://schemas.microsoft.com/office/drawing/2014/main" id="{7A1000C5-8A04-4D13-A4D4-B3D84C3FEA6A}"/>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21107781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 Item Venn Diagram">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2F8CB6B-B697-4419-B4EB-A83C616028B8}"/>
              </a:ext>
            </a:extLst>
          </p:cNvPr>
          <p:cNvGrpSpPr/>
          <p:nvPr userDrawn="1"/>
        </p:nvGrpSpPr>
        <p:grpSpPr>
          <a:xfrm>
            <a:off x="3556000" y="2814791"/>
            <a:ext cx="5080000" cy="2529947"/>
            <a:chOff x="3746501" y="2824446"/>
            <a:chExt cx="4762500" cy="2371826"/>
          </a:xfrm>
        </p:grpSpPr>
        <p:sp>
          <p:nvSpPr>
            <p:cNvPr id="49" name="Oval 48">
              <a:extLst>
                <a:ext uri="{FF2B5EF4-FFF2-40B4-BE49-F238E27FC236}">
                  <a16:creationId xmlns:a16="http://schemas.microsoft.com/office/drawing/2014/main" id="{89D7EC23-7BDF-43E1-98FC-3AB4E1D92B5A}"/>
                </a:ext>
              </a:extLst>
            </p:cNvPr>
            <p:cNvSpPr/>
            <p:nvPr userDrawn="1"/>
          </p:nvSpPr>
          <p:spPr>
            <a:xfrm>
              <a:off x="3746501" y="2824446"/>
              <a:ext cx="2371829" cy="2371826"/>
            </a:xfrm>
            <a:prstGeom prst="ellipse">
              <a:avLst/>
            </a:prstGeom>
            <a:solidFill>
              <a:srgbClr val="A7A8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l 49">
              <a:extLst>
                <a:ext uri="{FF2B5EF4-FFF2-40B4-BE49-F238E27FC236}">
                  <a16:creationId xmlns:a16="http://schemas.microsoft.com/office/drawing/2014/main" id="{15D3C7E7-AFA4-4F96-B8C2-79012B9C6A0A}"/>
                </a:ext>
              </a:extLst>
            </p:cNvPr>
            <p:cNvSpPr/>
            <p:nvPr userDrawn="1"/>
          </p:nvSpPr>
          <p:spPr>
            <a:xfrm>
              <a:off x="6137172" y="2824446"/>
              <a:ext cx="2371829" cy="2371826"/>
            </a:xfrm>
            <a:prstGeom prst="ellipse">
              <a:avLst/>
            </a:prstGeom>
            <a:solidFill>
              <a:srgbClr val="13C5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 name="Group 5">
            <a:extLst>
              <a:ext uri="{FF2B5EF4-FFF2-40B4-BE49-F238E27FC236}">
                <a16:creationId xmlns:a16="http://schemas.microsoft.com/office/drawing/2014/main" id="{3793209F-CC31-4F06-B995-C764B4CB8464}"/>
              </a:ext>
            </a:extLst>
          </p:cNvPr>
          <p:cNvGrpSpPr/>
          <p:nvPr userDrawn="1"/>
        </p:nvGrpSpPr>
        <p:grpSpPr>
          <a:xfrm>
            <a:off x="4831026" y="1554448"/>
            <a:ext cx="2529948" cy="5050634"/>
            <a:chOff x="5002536" y="1610680"/>
            <a:chExt cx="2371826" cy="4734970"/>
          </a:xfrm>
        </p:grpSpPr>
        <p:sp>
          <p:nvSpPr>
            <p:cNvPr id="54" name="Oval 53">
              <a:extLst>
                <a:ext uri="{FF2B5EF4-FFF2-40B4-BE49-F238E27FC236}">
                  <a16:creationId xmlns:a16="http://schemas.microsoft.com/office/drawing/2014/main" id="{FBDFDD3D-F3E1-46EA-BD76-98763CDDAB2A}"/>
                </a:ext>
              </a:extLst>
            </p:cNvPr>
            <p:cNvSpPr/>
            <p:nvPr userDrawn="1"/>
          </p:nvSpPr>
          <p:spPr>
            <a:xfrm rot="5400000">
              <a:off x="5002536" y="1610680"/>
              <a:ext cx="2371826" cy="2371826"/>
            </a:xfrm>
            <a:prstGeom prst="ellipse">
              <a:avLst/>
            </a:prstGeom>
            <a:solidFill>
              <a:srgbClr val="D9D9D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54">
              <a:extLst>
                <a:ext uri="{FF2B5EF4-FFF2-40B4-BE49-F238E27FC236}">
                  <a16:creationId xmlns:a16="http://schemas.microsoft.com/office/drawing/2014/main" id="{8ADC4F24-27CC-4126-965A-095B03816F32}"/>
                </a:ext>
              </a:extLst>
            </p:cNvPr>
            <p:cNvSpPr/>
            <p:nvPr userDrawn="1"/>
          </p:nvSpPr>
          <p:spPr>
            <a:xfrm rot="5400000">
              <a:off x="5002536" y="3973824"/>
              <a:ext cx="2371826" cy="2371826"/>
            </a:xfrm>
            <a:prstGeom prst="ellipse">
              <a:avLst/>
            </a:prstGeom>
            <a:solidFill>
              <a:srgbClr val="2D395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Oval 1">
            <a:extLst>
              <a:ext uri="{FF2B5EF4-FFF2-40B4-BE49-F238E27FC236}">
                <a16:creationId xmlns:a16="http://schemas.microsoft.com/office/drawing/2014/main" id="{791AB204-9616-4A79-9FB7-F38185095DAE}"/>
              </a:ext>
            </a:extLst>
          </p:cNvPr>
          <p:cNvSpPr/>
          <p:nvPr userDrawn="1"/>
        </p:nvSpPr>
        <p:spPr>
          <a:xfrm>
            <a:off x="5172185" y="3155951"/>
            <a:ext cx="1847630" cy="184762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7" name="Text Placeholder 3">
            <a:extLst>
              <a:ext uri="{FF2B5EF4-FFF2-40B4-BE49-F238E27FC236}">
                <a16:creationId xmlns:a16="http://schemas.microsoft.com/office/drawing/2014/main" id="{31AFC49E-A79C-455A-8FAE-0DDC73050667}"/>
              </a:ext>
            </a:extLst>
          </p:cNvPr>
          <p:cNvSpPr>
            <a:spLocks noGrp="1"/>
          </p:cNvSpPr>
          <p:nvPr userDrawn="1">
            <p:ph type="body" sz="quarter" idx="12"/>
          </p:nvPr>
        </p:nvSpPr>
        <p:spPr>
          <a:xfrm>
            <a:off x="5285302" y="2092999"/>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8" name="Text Placeholder 3">
            <a:extLst>
              <a:ext uri="{FF2B5EF4-FFF2-40B4-BE49-F238E27FC236}">
                <a16:creationId xmlns:a16="http://schemas.microsoft.com/office/drawing/2014/main" id="{EEAD912C-3FC6-4314-95FD-4A935ED93D3E}"/>
              </a:ext>
            </a:extLst>
          </p:cNvPr>
          <p:cNvSpPr>
            <a:spLocks noGrp="1"/>
          </p:cNvSpPr>
          <p:nvPr userDrawn="1">
            <p:ph type="body" sz="quarter" idx="13"/>
          </p:nvPr>
        </p:nvSpPr>
        <p:spPr>
          <a:xfrm>
            <a:off x="7019815" y="3813671"/>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9" name="Text Placeholder 3">
            <a:extLst>
              <a:ext uri="{FF2B5EF4-FFF2-40B4-BE49-F238E27FC236}">
                <a16:creationId xmlns:a16="http://schemas.microsoft.com/office/drawing/2014/main" id="{ACBC49CF-9F38-4225-8203-10E5C914201E}"/>
              </a:ext>
            </a:extLst>
          </p:cNvPr>
          <p:cNvSpPr>
            <a:spLocks noGrp="1"/>
          </p:cNvSpPr>
          <p:nvPr userDrawn="1">
            <p:ph type="body" sz="quarter" idx="14"/>
          </p:nvPr>
        </p:nvSpPr>
        <p:spPr>
          <a:xfrm>
            <a:off x="3570736" y="3824871"/>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60" name="Text Placeholder 3">
            <a:extLst>
              <a:ext uri="{FF2B5EF4-FFF2-40B4-BE49-F238E27FC236}">
                <a16:creationId xmlns:a16="http://schemas.microsoft.com/office/drawing/2014/main" id="{6DBBF456-28B8-4828-A9B5-6520C0DCF316}"/>
              </a:ext>
            </a:extLst>
          </p:cNvPr>
          <p:cNvSpPr>
            <a:spLocks noGrp="1"/>
          </p:cNvSpPr>
          <p:nvPr userDrawn="1">
            <p:ph type="body" sz="quarter" idx="15"/>
          </p:nvPr>
        </p:nvSpPr>
        <p:spPr>
          <a:xfrm>
            <a:off x="5285301" y="5451733"/>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45" name="Text Placeholder 3">
            <a:extLst>
              <a:ext uri="{FF2B5EF4-FFF2-40B4-BE49-F238E27FC236}">
                <a16:creationId xmlns:a16="http://schemas.microsoft.com/office/drawing/2014/main" id="{77240A4A-23E0-4E5E-B400-890F540A84C9}"/>
              </a:ext>
            </a:extLst>
          </p:cNvPr>
          <p:cNvSpPr>
            <a:spLocks noGrp="1"/>
          </p:cNvSpPr>
          <p:nvPr userDrawn="1">
            <p:ph type="body" sz="quarter" idx="11"/>
          </p:nvPr>
        </p:nvSpPr>
        <p:spPr>
          <a:xfrm>
            <a:off x="5285302" y="3815608"/>
            <a:ext cx="1581351" cy="519051"/>
          </a:xfrm>
        </p:spPr>
        <p:txBody>
          <a:bodyPr anchor="ctr" anchorCtr="0"/>
          <a:lstStyle>
            <a:lvl1pPr algn="ctr">
              <a:defRPr sz="1600" b="1">
                <a:solidFill>
                  <a:schemeClr val="accent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16" name="Title 4">
            <a:extLst>
              <a:ext uri="{FF2B5EF4-FFF2-40B4-BE49-F238E27FC236}">
                <a16:creationId xmlns:a16="http://schemas.microsoft.com/office/drawing/2014/main" id="{599BF6A9-418C-44DD-96A5-9FCED2B353B2}"/>
              </a:ext>
            </a:extLst>
          </p:cNvPr>
          <p:cNvSpPr>
            <a:spLocks noGrp="1"/>
          </p:cNvSpPr>
          <p:nvPr userDrawn="1">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28086076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 Item Venn Diagram">
    <p:spTree>
      <p:nvGrpSpPr>
        <p:cNvPr id="1" name=""/>
        <p:cNvGrpSpPr/>
        <p:nvPr/>
      </p:nvGrpSpPr>
      <p:grpSpPr>
        <a:xfrm>
          <a:off x="0" y="0"/>
          <a:ext cx="0" cy="0"/>
          <a:chOff x="0" y="0"/>
          <a:chExt cx="0" cy="0"/>
        </a:xfrm>
      </p:grpSpPr>
      <p:sp>
        <p:nvSpPr>
          <p:cNvPr id="55" name="Oval 54">
            <a:extLst>
              <a:ext uri="{FF2B5EF4-FFF2-40B4-BE49-F238E27FC236}">
                <a16:creationId xmlns:a16="http://schemas.microsoft.com/office/drawing/2014/main" id="{8ADC4F24-27CC-4126-965A-095B03816F32}"/>
              </a:ext>
            </a:extLst>
          </p:cNvPr>
          <p:cNvSpPr/>
          <p:nvPr userDrawn="1"/>
        </p:nvSpPr>
        <p:spPr>
          <a:xfrm rot="5400000">
            <a:off x="4137327" y="3863686"/>
            <a:ext cx="2529947" cy="2529948"/>
          </a:xfrm>
          <a:prstGeom prst="ellipse">
            <a:avLst/>
          </a:prstGeom>
          <a:solidFill>
            <a:srgbClr val="4C608E">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9D424CF7-ACA2-44FB-9F43-AB09166AFA41}"/>
              </a:ext>
            </a:extLst>
          </p:cNvPr>
          <p:cNvSpPr/>
          <p:nvPr userDrawn="1"/>
        </p:nvSpPr>
        <p:spPr>
          <a:xfrm rot="5400000">
            <a:off x="5646683" y="3839836"/>
            <a:ext cx="2529947" cy="2529948"/>
          </a:xfrm>
          <a:prstGeom prst="ellipse">
            <a:avLst/>
          </a:prstGeom>
          <a:solidFill>
            <a:srgbClr val="2D395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Oval 48">
            <a:extLst>
              <a:ext uri="{FF2B5EF4-FFF2-40B4-BE49-F238E27FC236}">
                <a16:creationId xmlns:a16="http://schemas.microsoft.com/office/drawing/2014/main" id="{89D7EC23-7BDF-43E1-98FC-3AB4E1D92B5A}"/>
              </a:ext>
            </a:extLst>
          </p:cNvPr>
          <p:cNvSpPr/>
          <p:nvPr userDrawn="1"/>
        </p:nvSpPr>
        <p:spPr>
          <a:xfrm>
            <a:off x="3612616" y="2460806"/>
            <a:ext cx="2529951" cy="2529947"/>
          </a:xfrm>
          <a:prstGeom prst="ellipse">
            <a:avLst/>
          </a:prstGeom>
          <a:solidFill>
            <a:srgbClr val="D9D9D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15D3C7E7-AFA4-4F96-B8C2-79012B9C6A0A}"/>
              </a:ext>
            </a:extLst>
          </p:cNvPr>
          <p:cNvSpPr/>
          <p:nvPr userDrawn="1"/>
        </p:nvSpPr>
        <p:spPr>
          <a:xfrm>
            <a:off x="6156979" y="2395657"/>
            <a:ext cx="2529951" cy="2529947"/>
          </a:xfrm>
          <a:prstGeom prst="ellipse">
            <a:avLst/>
          </a:prstGeom>
          <a:solidFill>
            <a:srgbClr val="13C5B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FBDFDD3D-F3E1-46EA-BD76-98763CDDAB2A}"/>
              </a:ext>
            </a:extLst>
          </p:cNvPr>
          <p:cNvSpPr/>
          <p:nvPr userDrawn="1"/>
        </p:nvSpPr>
        <p:spPr>
          <a:xfrm rot="5400000">
            <a:off x="4831026" y="1554448"/>
            <a:ext cx="2529947" cy="2529948"/>
          </a:xfrm>
          <a:prstGeom prst="ellipse">
            <a:avLst/>
          </a:prstGeom>
          <a:solidFill>
            <a:srgbClr val="A7A8A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Text Placeholder 3">
            <a:extLst>
              <a:ext uri="{FF2B5EF4-FFF2-40B4-BE49-F238E27FC236}">
                <a16:creationId xmlns:a16="http://schemas.microsoft.com/office/drawing/2014/main" id="{31AFC49E-A79C-455A-8FAE-0DDC73050667}"/>
              </a:ext>
            </a:extLst>
          </p:cNvPr>
          <p:cNvSpPr>
            <a:spLocks noGrp="1"/>
          </p:cNvSpPr>
          <p:nvPr userDrawn="1">
            <p:ph type="body" sz="quarter" idx="12"/>
          </p:nvPr>
        </p:nvSpPr>
        <p:spPr>
          <a:xfrm>
            <a:off x="5415875" y="2092999"/>
            <a:ext cx="1320206"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8" name="Text Placeholder 3">
            <a:extLst>
              <a:ext uri="{FF2B5EF4-FFF2-40B4-BE49-F238E27FC236}">
                <a16:creationId xmlns:a16="http://schemas.microsoft.com/office/drawing/2014/main" id="{EEAD912C-3FC6-4314-95FD-4A935ED93D3E}"/>
              </a:ext>
            </a:extLst>
          </p:cNvPr>
          <p:cNvSpPr>
            <a:spLocks noGrp="1"/>
          </p:cNvSpPr>
          <p:nvPr userDrawn="1">
            <p:ph type="body" sz="quarter" idx="13"/>
          </p:nvPr>
        </p:nvSpPr>
        <p:spPr>
          <a:xfrm>
            <a:off x="7343168" y="3335809"/>
            <a:ext cx="1188874"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9" name="Text Placeholder 3">
            <a:extLst>
              <a:ext uri="{FF2B5EF4-FFF2-40B4-BE49-F238E27FC236}">
                <a16:creationId xmlns:a16="http://schemas.microsoft.com/office/drawing/2014/main" id="{ACBC49CF-9F38-4225-8203-10E5C914201E}"/>
              </a:ext>
            </a:extLst>
          </p:cNvPr>
          <p:cNvSpPr>
            <a:spLocks noGrp="1"/>
          </p:cNvSpPr>
          <p:nvPr userDrawn="1">
            <p:ph type="body" sz="quarter" idx="14"/>
          </p:nvPr>
        </p:nvSpPr>
        <p:spPr>
          <a:xfrm>
            <a:off x="3766975" y="3335809"/>
            <a:ext cx="1188874"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2" name="Oval 1">
            <a:extLst>
              <a:ext uri="{FF2B5EF4-FFF2-40B4-BE49-F238E27FC236}">
                <a16:creationId xmlns:a16="http://schemas.microsoft.com/office/drawing/2014/main" id="{791AB204-9616-4A79-9FB7-F38185095DAE}"/>
              </a:ext>
            </a:extLst>
          </p:cNvPr>
          <p:cNvSpPr/>
          <p:nvPr userDrawn="1"/>
        </p:nvSpPr>
        <p:spPr>
          <a:xfrm>
            <a:off x="5172185" y="3155951"/>
            <a:ext cx="1847630" cy="184762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 Placeholder 3">
            <a:extLst>
              <a:ext uri="{FF2B5EF4-FFF2-40B4-BE49-F238E27FC236}">
                <a16:creationId xmlns:a16="http://schemas.microsoft.com/office/drawing/2014/main" id="{8AD3A8A2-D6DD-4E7B-995D-15AC1EDA3EE1}"/>
              </a:ext>
            </a:extLst>
          </p:cNvPr>
          <p:cNvSpPr>
            <a:spLocks noGrp="1"/>
          </p:cNvSpPr>
          <p:nvPr>
            <p:ph type="body" sz="quarter" idx="15"/>
          </p:nvPr>
        </p:nvSpPr>
        <p:spPr>
          <a:xfrm>
            <a:off x="6374028" y="5066210"/>
            <a:ext cx="1320206"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2" name="Text Placeholder 3">
            <a:extLst>
              <a:ext uri="{FF2B5EF4-FFF2-40B4-BE49-F238E27FC236}">
                <a16:creationId xmlns:a16="http://schemas.microsoft.com/office/drawing/2014/main" id="{BC6481DD-6330-463B-8EEF-A7F0CE82E448}"/>
              </a:ext>
            </a:extLst>
          </p:cNvPr>
          <p:cNvSpPr>
            <a:spLocks noGrp="1"/>
          </p:cNvSpPr>
          <p:nvPr>
            <p:ph type="body" sz="quarter" idx="16"/>
          </p:nvPr>
        </p:nvSpPr>
        <p:spPr>
          <a:xfrm>
            <a:off x="4543523" y="5066210"/>
            <a:ext cx="1320206"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3" name="Text Placeholder 3">
            <a:extLst>
              <a:ext uri="{FF2B5EF4-FFF2-40B4-BE49-F238E27FC236}">
                <a16:creationId xmlns:a16="http://schemas.microsoft.com/office/drawing/2014/main" id="{9355E661-EE60-4626-BD0F-71878F35836C}"/>
              </a:ext>
            </a:extLst>
          </p:cNvPr>
          <p:cNvSpPr>
            <a:spLocks noGrp="1"/>
          </p:cNvSpPr>
          <p:nvPr>
            <p:ph type="body" sz="quarter" idx="11"/>
          </p:nvPr>
        </p:nvSpPr>
        <p:spPr>
          <a:xfrm>
            <a:off x="5285302" y="3815608"/>
            <a:ext cx="1581351" cy="519051"/>
          </a:xfrm>
        </p:spPr>
        <p:txBody>
          <a:bodyPr anchor="ctr" anchorCtr="0"/>
          <a:lstStyle>
            <a:lvl1pPr algn="ctr">
              <a:defRPr sz="1600" b="1">
                <a:solidFill>
                  <a:schemeClr val="accent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15" name="Title 4">
            <a:extLst>
              <a:ext uri="{FF2B5EF4-FFF2-40B4-BE49-F238E27FC236}">
                <a16:creationId xmlns:a16="http://schemas.microsoft.com/office/drawing/2014/main" id="{A0833863-C227-47E1-87A9-9279258EA5D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21013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Column Content + Object">
    <p:spTree>
      <p:nvGrpSpPr>
        <p:cNvPr id="1" name=""/>
        <p:cNvGrpSpPr/>
        <p:nvPr/>
      </p:nvGrpSpPr>
      <p:grpSpPr>
        <a:xfrm>
          <a:off x="0" y="0"/>
          <a:ext cx="0" cy="0"/>
          <a:chOff x="0" y="0"/>
          <a:chExt cx="0" cy="0"/>
        </a:xfrm>
      </p:grpSpPr>
      <p:sp>
        <p:nvSpPr>
          <p:cNvPr id="45" name="Content Placeholder 3">
            <a:extLst>
              <a:ext uri="{FF2B5EF4-FFF2-40B4-BE49-F238E27FC236}">
                <a16:creationId xmlns:a16="http://schemas.microsoft.com/office/drawing/2014/main" id="{6592AFEA-FE04-4ADE-9053-FC946BFE34EC}"/>
              </a:ext>
            </a:extLst>
          </p:cNvPr>
          <p:cNvSpPr>
            <a:spLocks noGrp="1"/>
          </p:cNvSpPr>
          <p:nvPr>
            <p:ph sz="quarter" idx="10" hasCustomPrompt="1"/>
          </p:nvPr>
        </p:nvSpPr>
        <p:spPr>
          <a:xfrm>
            <a:off x="647699" y="1772280"/>
            <a:ext cx="5144115" cy="1809146"/>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a:extLst>
              <a:ext uri="{FF2B5EF4-FFF2-40B4-BE49-F238E27FC236}">
                <a16:creationId xmlns:a16="http://schemas.microsoft.com/office/drawing/2014/main" id="{763363E9-1A22-4996-9E70-334C0AEDE452}"/>
              </a:ext>
            </a:extLst>
          </p:cNvPr>
          <p:cNvCxnSpPr>
            <a:cxnSpLocks/>
          </p:cNvCxnSpPr>
          <p:nvPr userDrawn="1"/>
        </p:nvCxnSpPr>
        <p:spPr>
          <a:xfrm flipH="1">
            <a:off x="667657" y="3866256"/>
            <a:ext cx="512415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6B89560-D7FC-489F-BFE7-FBCB659D6631}"/>
              </a:ext>
            </a:extLst>
          </p:cNvPr>
          <p:cNvCxnSpPr>
            <a:cxnSpLocks/>
          </p:cNvCxnSpPr>
          <p:nvPr userDrawn="1"/>
        </p:nvCxnSpPr>
        <p:spPr>
          <a:xfrm>
            <a:off x="6096000" y="1757766"/>
            <a:ext cx="0" cy="41879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3" name="Content Placeholder 3">
            <a:extLst>
              <a:ext uri="{FF2B5EF4-FFF2-40B4-BE49-F238E27FC236}">
                <a16:creationId xmlns:a16="http://schemas.microsoft.com/office/drawing/2014/main" id="{C95569EA-195A-417C-A01F-34546660B5E7}"/>
              </a:ext>
            </a:extLst>
          </p:cNvPr>
          <p:cNvSpPr>
            <a:spLocks noGrp="1"/>
          </p:cNvSpPr>
          <p:nvPr>
            <p:ph sz="quarter" idx="11" hasCustomPrompt="1"/>
          </p:nvPr>
        </p:nvSpPr>
        <p:spPr>
          <a:xfrm>
            <a:off x="647699" y="4151086"/>
            <a:ext cx="5144115" cy="1809146"/>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1" name="Picture Placeholder 5">
            <a:extLst>
              <a:ext uri="{FF2B5EF4-FFF2-40B4-BE49-F238E27FC236}">
                <a16:creationId xmlns:a16="http://schemas.microsoft.com/office/drawing/2014/main" id="{E2C21E98-E993-410A-BBBB-475A82BF175C}"/>
              </a:ext>
            </a:extLst>
          </p:cNvPr>
          <p:cNvSpPr>
            <a:spLocks noGrp="1"/>
          </p:cNvSpPr>
          <p:nvPr>
            <p:ph type="pic" sz="quarter" idx="12"/>
          </p:nvPr>
        </p:nvSpPr>
        <p:spPr>
          <a:xfrm>
            <a:off x="6400186" y="1772280"/>
            <a:ext cx="5144114" cy="4187952"/>
          </a:xfrm>
        </p:spPr>
        <p:txBody>
          <a:bodyPr/>
          <a:lstStyle/>
          <a:p>
            <a:endParaRPr lang="en-US" dirty="0"/>
          </a:p>
        </p:txBody>
      </p:sp>
      <p:sp>
        <p:nvSpPr>
          <p:cNvPr id="8" name="Title 4">
            <a:extLst>
              <a:ext uri="{FF2B5EF4-FFF2-40B4-BE49-F238E27FC236}">
                <a16:creationId xmlns:a16="http://schemas.microsoft.com/office/drawing/2014/main" id="{75E64061-46DC-4777-B80A-74614215D9C4}"/>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38578032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2 Column Content + Object V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B38DD6-121E-41AD-A368-0E6586C9C366}"/>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Picture Placeholder 25">
            <a:extLst>
              <a:ext uri="{FF2B5EF4-FFF2-40B4-BE49-F238E27FC236}">
                <a16:creationId xmlns:a16="http://schemas.microsoft.com/office/drawing/2014/main" id="{EAEF4FE3-4CCB-4EE0-BBEC-F7A2BED5372E}"/>
              </a:ext>
            </a:extLst>
          </p:cNvPr>
          <p:cNvSpPr>
            <a:spLocks noGrp="1"/>
          </p:cNvSpPr>
          <p:nvPr>
            <p:ph type="pic" sz="quarter" idx="11"/>
          </p:nvPr>
        </p:nvSpPr>
        <p:spPr>
          <a:xfrm>
            <a:off x="6196776" y="0"/>
            <a:ext cx="5995225" cy="6858000"/>
          </a:xfrm>
          <a:noFill/>
        </p:spPr>
        <p:txBody>
          <a:bodyPr anchor="ctr" anchorCtr="0"/>
          <a:lstStyle>
            <a:lvl1pPr algn="ctr">
              <a:defRPr/>
            </a:lvl1pPr>
          </a:lstStyle>
          <a:p>
            <a:endParaRPr lang="en-US"/>
          </a:p>
        </p:txBody>
      </p:sp>
      <p:sp>
        <p:nvSpPr>
          <p:cNvPr id="2" name="TextBox 1">
            <a:extLst>
              <a:ext uri="{FF2B5EF4-FFF2-40B4-BE49-F238E27FC236}">
                <a16:creationId xmlns:a16="http://schemas.microsoft.com/office/drawing/2014/main" id="{BCA88F1C-0B2A-49F9-B6DA-9FE0A837B6E7}"/>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cxnSp>
        <p:nvCxnSpPr>
          <p:cNvPr id="62" name="Straight Connector 61">
            <a:extLst>
              <a:ext uri="{FF2B5EF4-FFF2-40B4-BE49-F238E27FC236}">
                <a16:creationId xmlns:a16="http://schemas.microsoft.com/office/drawing/2014/main" id="{14A0EE99-D750-4920-AE9D-B96AFDC1688B}"/>
              </a:ext>
            </a:extLst>
          </p:cNvPr>
          <p:cNvCxnSpPr>
            <a:cxnSpLocks/>
          </p:cNvCxnSpPr>
          <p:nvPr userDrawn="1"/>
        </p:nvCxnSpPr>
        <p:spPr>
          <a:xfrm flipH="1">
            <a:off x="391016" y="3683393"/>
            <a:ext cx="514411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7" name="Content Placeholder 3">
            <a:extLst>
              <a:ext uri="{FF2B5EF4-FFF2-40B4-BE49-F238E27FC236}">
                <a16:creationId xmlns:a16="http://schemas.microsoft.com/office/drawing/2014/main" id="{89AD65C4-9ADF-4E09-A190-D07CE6C3ACCA}"/>
              </a:ext>
            </a:extLst>
          </p:cNvPr>
          <p:cNvSpPr>
            <a:spLocks noGrp="1"/>
          </p:cNvSpPr>
          <p:nvPr>
            <p:ph sz="quarter" idx="10" hasCustomPrompt="1"/>
          </p:nvPr>
        </p:nvSpPr>
        <p:spPr>
          <a:xfrm>
            <a:off x="391015" y="1874247"/>
            <a:ext cx="5144115" cy="1809146"/>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8" name="Content Placeholder 3">
            <a:extLst>
              <a:ext uri="{FF2B5EF4-FFF2-40B4-BE49-F238E27FC236}">
                <a16:creationId xmlns:a16="http://schemas.microsoft.com/office/drawing/2014/main" id="{027241DA-C9DF-498C-B73C-501C3F124FFD}"/>
              </a:ext>
            </a:extLst>
          </p:cNvPr>
          <p:cNvSpPr>
            <a:spLocks noGrp="1"/>
          </p:cNvSpPr>
          <p:nvPr>
            <p:ph sz="quarter" idx="12" hasCustomPrompt="1"/>
          </p:nvPr>
        </p:nvSpPr>
        <p:spPr>
          <a:xfrm>
            <a:off x="391015" y="4151086"/>
            <a:ext cx="5144115" cy="1809146"/>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9" name="Title Placeholder 1">
            <a:extLst>
              <a:ext uri="{FF2B5EF4-FFF2-40B4-BE49-F238E27FC236}">
                <a16:creationId xmlns:a16="http://schemas.microsoft.com/office/drawing/2014/main" id="{B3FB557C-893D-4DF7-B038-14FDEE4A9B76}"/>
              </a:ext>
            </a:extLst>
          </p:cNvPr>
          <p:cNvSpPr>
            <a:spLocks noGrp="1"/>
          </p:cNvSpPr>
          <p:nvPr>
            <p:ph type="title"/>
          </p:nvPr>
        </p:nvSpPr>
        <p:spPr>
          <a:xfrm>
            <a:off x="408363" y="1078678"/>
            <a:ext cx="4993954" cy="289293"/>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pic>
        <p:nvPicPr>
          <p:cNvPr id="48" name="Graphic 47">
            <a:extLst>
              <a:ext uri="{FF2B5EF4-FFF2-40B4-BE49-F238E27FC236}">
                <a16:creationId xmlns:a16="http://schemas.microsoft.com/office/drawing/2014/main" id="{957D690B-F7BA-45B1-852D-45FB3799632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100000">
            <a:off x="-196333" y="5255832"/>
            <a:ext cx="1208627" cy="2368376"/>
          </a:xfrm>
          <a:prstGeom prst="rect">
            <a:avLst/>
          </a:prstGeom>
        </p:spPr>
      </p:pic>
      <p:pic>
        <p:nvPicPr>
          <p:cNvPr id="49" name="Graphic 48">
            <a:extLst>
              <a:ext uri="{FF2B5EF4-FFF2-40B4-BE49-F238E27FC236}">
                <a16:creationId xmlns:a16="http://schemas.microsoft.com/office/drawing/2014/main" id="{1291037F-9396-4FC5-8AF7-1D7C688E10B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50" name="Graphic 49">
            <a:extLst>
              <a:ext uri="{FF2B5EF4-FFF2-40B4-BE49-F238E27FC236}">
                <a16:creationId xmlns:a16="http://schemas.microsoft.com/office/drawing/2014/main" id="{073F7F14-C0AB-4AAB-8EE9-3CED8393E77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3281525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anim calcmode="lin" valueType="num">
                                      <p:cBhvr>
                                        <p:cTn id="8" dur="1000" fill="hold"/>
                                        <p:tgtEl>
                                          <p:spTgt spid="69"/>
                                        </p:tgtEl>
                                        <p:attrNameLst>
                                          <p:attrName>ppt_x</p:attrName>
                                        </p:attrNameLst>
                                      </p:cBhvr>
                                      <p:tavLst>
                                        <p:tav tm="0">
                                          <p:val>
                                            <p:strVal val="#ppt_x"/>
                                          </p:val>
                                        </p:tav>
                                        <p:tav tm="100000">
                                          <p:val>
                                            <p:strVal val="#ppt_x"/>
                                          </p:val>
                                        </p:tav>
                                      </p:tavLst>
                                    </p:anim>
                                    <p:anim calcmode="lin" valueType="num">
                                      <p:cBhvr>
                                        <p:cTn id="9" dur="1000" fill="hold"/>
                                        <p:tgtEl>
                                          <p:spTgt spid="69"/>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heel(1)">
                                      <p:cBhvr>
                                        <p:cTn id="12" dur="500"/>
                                        <p:tgtEl>
                                          <p:spTgt spid="49"/>
                                        </p:tgtEl>
                                      </p:cBhvr>
                                    </p:animEffect>
                                  </p:childTnLst>
                                </p:cTn>
                              </p:par>
                              <p:par>
                                <p:cTn id="13" presetID="12" presetClass="entr" presetSubtype="4" fill="hold" nodeType="withEffect">
                                  <p:stCondLst>
                                    <p:cond delay="40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p:tgtEl>
                                          <p:spTgt spid="50"/>
                                        </p:tgtEl>
                                        <p:attrNameLst>
                                          <p:attrName>ppt_y</p:attrName>
                                        </p:attrNameLst>
                                      </p:cBhvr>
                                      <p:tavLst>
                                        <p:tav tm="0">
                                          <p:val>
                                            <p:strVal val="#ppt_y+#ppt_h*1.125000"/>
                                          </p:val>
                                        </p:tav>
                                        <p:tav tm="100000">
                                          <p:val>
                                            <p:strVal val="#ppt_y"/>
                                          </p:val>
                                        </p:tav>
                                      </p:tavLst>
                                    </p:anim>
                                    <p:animEffect transition="in" filter="wipe(up)">
                                      <p:cBhvr>
                                        <p:cTn id="1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 Column + 3 Objec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F9AA7F1-CDB4-46BA-A695-C653008957C2}"/>
              </a:ext>
            </a:extLst>
          </p:cNvPr>
          <p:cNvSpPr/>
          <p:nvPr userDrawn="1"/>
        </p:nvSpPr>
        <p:spPr>
          <a:xfrm>
            <a:off x="7909993" y="4650188"/>
            <a:ext cx="3369834" cy="1715104"/>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FB7E554-D339-48F2-A376-20AA76FB4DFA}"/>
              </a:ext>
            </a:extLst>
          </p:cNvPr>
          <p:cNvSpPr/>
          <p:nvPr userDrawn="1"/>
        </p:nvSpPr>
        <p:spPr>
          <a:xfrm>
            <a:off x="4426184" y="4650188"/>
            <a:ext cx="3360134" cy="1715104"/>
          </a:xfrm>
          <a:prstGeom prst="rect">
            <a:avLst/>
          </a:prstGeom>
          <a:solidFill>
            <a:srgbClr val="D9D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A5A3D94-61D2-4A27-9C28-9125193127AA}"/>
              </a:ext>
            </a:extLst>
          </p:cNvPr>
          <p:cNvSpPr/>
          <p:nvPr userDrawn="1"/>
        </p:nvSpPr>
        <p:spPr>
          <a:xfrm>
            <a:off x="933641" y="4650188"/>
            <a:ext cx="3369834" cy="1715104"/>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Picture Placeholder 5">
            <a:extLst>
              <a:ext uri="{FF2B5EF4-FFF2-40B4-BE49-F238E27FC236}">
                <a16:creationId xmlns:a16="http://schemas.microsoft.com/office/drawing/2014/main" id="{3170D36D-9735-478E-BBEA-3828D83A72C5}"/>
              </a:ext>
            </a:extLst>
          </p:cNvPr>
          <p:cNvSpPr>
            <a:spLocks noGrp="1"/>
          </p:cNvSpPr>
          <p:nvPr userDrawn="1">
            <p:ph type="pic" sz="quarter" idx="13"/>
          </p:nvPr>
        </p:nvSpPr>
        <p:spPr>
          <a:xfrm>
            <a:off x="934607" y="1248227"/>
            <a:ext cx="3367902" cy="3401961"/>
          </a:xfrm>
        </p:spPr>
        <p:txBody>
          <a:bodyPr/>
          <a:lstStyle/>
          <a:p>
            <a:endParaRPr lang="en-US"/>
          </a:p>
        </p:txBody>
      </p:sp>
      <p:sp>
        <p:nvSpPr>
          <p:cNvPr id="58" name="Picture Placeholder 5">
            <a:extLst>
              <a:ext uri="{FF2B5EF4-FFF2-40B4-BE49-F238E27FC236}">
                <a16:creationId xmlns:a16="http://schemas.microsoft.com/office/drawing/2014/main" id="{3F140E1B-89A4-4726-8A37-CEF81B6A0A00}"/>
              </a:ext>
            </a:extLst>
          </p:cNvPr>
          <p:cNvSpPr>
            <a:spLocks noGrp="1"/>
          </p:cNvSpPr>
          <p:nvPr userDrawn="1">
            <p:ph type="pic" sz="quarter" idx="14"/>
          </p:nvPr>
        </p:nvSpPr>
        <p:spPr>
          <a:xfrm>
            <a:off x="4427150" y="1248227"/>
            <a:ext cx="3359168" cy="3401961"/>
          </a:xfrm>
        </p:spPr>
        <p:txBody>
          <a:bodyPr/>
          <a:lstStyle/>
          <a:p>
            <a:endParaRPr lang="en-US"/>
          </a:p>
        </p:txBody>
      </p:sp>
      <p:sp>
        <p:nvSpPr>
          <p:cNvPr id="59" name="Picture Placeholder 5">
            <a:extLst>
              <a:ext uri="{FF2B5EF4-FFF2-40B4-BE49-F238E27FC236}">
                <a16:creationId xmlns:a16="http://schemas.microsoft.com/office/drawing/2014/main" id="{6BB88F26-420B-4A56-B952-565AFFC97CFC}"/>
              </a:ext>
            </a:extLst>
          </p:cNvPr>
          <p:cNvSpPr>
            <a:spLocks noGrp="1"/>
          </p:cNvSpPr>
          <p:nvPr userDrawn="1">
            <p:ph type="pic" sz="quarter" idx="15"/>
          </p:nvPr>
        </p:nvSpPr>
        <p:spPr>
          <a:xfrm>
            <a:off x="7909993" y="1248227"/>
            <a:ext cx="3369834" cy="3401961"/>
          </a:xfrm>
        </p:spPr>
        <p:txBody>
          <a:bodyPr/>
          <a:lstStyle/>
          <a:p>
            <a:endParaRPr lang="en-US"/>
          </a:p>
        </p:txBody>
      </p:sp>
      <p:sp>
        <p:nvSpPr>
          <p:cNvPr id="11" name="Title 4">
            <a:extLst>
              <a:ext uri="{FF2B5EF4-FFF2-40B4-BE49-F238E27FC236}">
                <a16:creationId xmlns:a16="http://schemas.microsoft.com/office/drawing/2014/main" id="{EB59E41D-4603-442E-889E-040C7C20B2D4}"/>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5" name="Text Placeholder 19">
            <a:extLst>
              <a:ext uri="{FF2B5EF4-FFF2-40B4-BE49-F238E27FC236}">
                <a16:creationId xmlns:a16="http://schemas.microsoft.com/office/drawing/2014/main" id="{6BE7BF1A-76A2-4DA8-80C9-179BF40A0737}"/>
              </a:ext>
            </a:extLst>
          </p:cNvPr>
          <p:cNvSpPr>
            <a:spLocks noGrp="1"/>
          </p:cNvSpPr>
          <p:nvPr>
            <p:ph type="body" sz="quarter" idx="25" hasCustomPrompt="1"/>
          </p:nvPr>
        </p:nvSpPr>
        <p:spPr>
          <a:xfrm>
            <a:off x="1132403" y="4848919"/>
            <a:ext cx="2946019" cy="233890"/>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text</a:t>
            </a:r>
          </a:p>
        </p:txBody>
      </p:sp>
      <p:sp>
        <p:nvSpPr>
          <p:cNvPr id="26" name="Text Placeholder 19">
            <a:extLst>
              <a:ext uri="{FF2B5EF4-FFF2-40B4-BE49-F238E27FC236}">
                <a16:creationId xmlns:a16="http://schemas.microsoft.com/office/drawing/2014/main" id="{A07DAFAF-C5EA-4578-82B2-CE70022B4F45}"/>
              </a:ext>
            </a:extLst>
          </p:cNvPr>
          <p:cNvSpPr>
            <a:spLocks noGrp="1"/>
          </p:cNvSpPr>
          <p:nvPr>
            <p:ph type="body" sz="quarter" idx="26" hasCustomPrompt="1"/>
          </p:nvPr>
        </p:nvSpPr>
        <p:spPr>
          <a:xfrm>
            <a:off x="1132402" y="5209014"/>
            <a:ext cx="2946019" cy="1022907"/>
          </a:xfrm>
        </p:spPr>
        <p:txBody>
          <a:bodyPr/>
          <a:lstStyle>
            <a:lvl1pPr algn="l">
              <a:defRPr sz="1600" b="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7" name="Text Placeholder 19">
            <a:extLst>
              <a:ext uri="{FF2B5EF4-FFF2-40B4-BE49-F238E27FC236}">
                <a16:creationId xmlns:a16="http://schemas.microsoft.com/office/drawing/2014/main" id="{D39DF367-DE08-4E92-96BE-976B9C552B18}"/>
              </a:ext>
            </a:extLst>
          </p:cNvPr>
          <p:cNvSpPr>
            <a:spLocks noGrp="1"/>
          </p:cNvSpPr>
          <p:nvPr>
            <p:ph type="body" sz="quarter" idx="27" hasCustomPrompt="1"/>
          </p:nvPr>
        </p:nvSpPr>
        <p:spPr>
          <a:xfrm>
            <a:off x="4622990" y="4848919"/>
            <a:ext cx="2946019" cy="233890"/>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text</a:t>
            </a:r>
          </a:p>
        </p:txBody>
      </p:sp>
      <p:sp>
        <p:nvSpPr>
          <p:cNvPr id="28" name="Text Placeholder 19">
            <a:extLst>
              <a:ext uri="{FF2B5EF4-FFF2-40B4-BE49-F238E27FC236}">
                <a16:creationId xmlns:a16="http://schemas.microsoft.com/office/drawing/2014/main" id="{3FE22E78-1B07-4409-BD8B-8F1E1177C0AF}"/>
              </a:ext>
            </a:extLst>
          </p:cNvPr>
          <p:cNvSpPr>
            <a:spLocks noGrp="1"/>
          </p:cNvSpPr>
          <p:nvPr>
            <p:ph type="body" sz="quarter" idx="28" hasCustomPrompt="1"/>
          </p:nvPr>
        </p:nvSpPr>
        <p:spPr>
          <a:xfrm>
            <a:off x="4622989" y="5209014"/>
            <a:ext cx="2946019" cy="1022907"/>
          </a:xfrm>
        </p:spPr>
        <p:txBody>
          <a:bodyPr/>
          <a:lstStyle>
            <a:lvl1pPr algn="l">
              <a:defRPr sz="1600" b="0">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9" name="Text Placeholder 19">
            <a:extLst>
              <a:ext uri="{FF2B5EF4-FFF2-40B4-BE49-F238E27FC236}">
                <a16:creationId xmlns:a16="http://schemas.microsoft.com/office/drawing/2014/main" id="{27B8AF1F-D1BE-4354-B20A-6D03B2A140DF}"/>
              </a:ext>
            </a:extLst>
          </p:cNvPr>
          <p:cNvSpPr>
            <a:spLocks noGrp="1"/>
          </p:cNvSpPr>
          <p:nvPr>
            <p:ph type="body" sz="quarter" idx="29" hasCustomPrompt="1"/>
          </p:nvPr>
        </p:nvSpPr>
        <p:spPr>
          <a:xfrm>
            <a:off x="8136012" y="4848919"/>
            <a:ext cx="2946019" cy="233890"/>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text</a:t>
            </a:r>
          </a:p>
        </p:txBody>
      </p:sp>
      <p:sp>
        <p:nvSpPr>
          <p:cNvPr id="30" name="Text Placeholder 19">
            <a:extLst>
              <a:ext uri="{FF2B5EF4-FFF2-40B4-BE49-F238E27FC236}">
                <a16:creationId xmlns:a16="http://schemas.microsoft.com/office/drawing/2014/main" id="{4CAC245A-219B-4CB7-AE02-5CF11E97D063}"/>
              </a:ext>
            </a:extLst>
          </p:cNvPr>
          <p:cNvSpPr>
            <a:spLocks noGrp="1"/>
          </p:cNvSpPr>
          <p:nvPr>
            <p:ph type="body" sz="quarter" idx="30" hasCustomPrompt="1"/>
          </p:nvPr>
        </p:nvSpPr>
        <p:spPr>
          <a:xfrm>
            <a:off x="8136011" y="5209014"/>
            <a:ext cx="2946019" cy="1022907"/>
          </a:xfrm>
        </p:spPr>
        <p:txBody>
          <a:bodyPr/>
          <a:lstStyle>
            <a:lvl1pPr algn="l">
              <a:defRPr sz="1600" b="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pic>
        <p:nvPicPr>
          <p:cNvPr id="16" name="Graphic 15">
            <a:extLst>
              <a:ext uri="{FF2B5EF4-FFF2-40B4-BE49-F238E27FC236}">
                <a16:creationId xmlns:a16="http://schemas.microsoft.com/office/drawing/2014/main" id="{B5D588A7-74EC-4272-BAFB-58366E3A011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950557" y="5898409"/>
            <a:ext cx="3753790" cy="1919183"/>
          </a:xfrm>
          <a:prstGeom prst="rect">
            <a:avLst/>
          </a:prstGeom>
        </p:spPr>
      </p:pic>
      <p:pic>
        <p:nvPicPr>
          <p:cNvPr id="17" name="Graphic 16">
            <a:extLst>
              <a:ext uri="{FF2B5EF4-FFF2-40B4-BE49-F238E27FC236}">
                <a16:creationId xmlns:a16="http://schemas.microsoft.com/office/drawing/2014/main" id="{5A3F5F67-9932-477A-8888-007194B51FE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8900000">
            <a:off x="10991059" y="6090066"/>
            <a:ext cx="1778850" cy="907781"/>
          </a:xfrm>
          <a:prstGeom prst="rect">
            <a:avLst/>
          </a:prstGeom>
        </p:spPr>
      </p:pic>
    </p:spTree>
    <p:extLst>
      <p:ext uri="{BB962C8B-B14F-4D97-AF65-F5344CB8AC3E}">
        <p14:creationId xmlns:p14="http://schemas.microsoft.com/office/powerpoint/2010/main" val="31524687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 Column + Object">
    <p:spTree>
      <p:nvGrpSpPr>
        <p:cNvPr id="1" name=""/>
        <p:cNvGrpSpPr/>
        <p:nvPr/>
      </p:nvGrpSpPr>
      <p:grpSpPr>
        <a:xfrm>
          <a:off x="0" y="0"/>
          <a:ext cx="0" cy="0"/>
          <a:chOff x="0" y="0"/>
          <a:chExt cx="0" cy="0"/>
        </a:xfrm>
      </p:grpSpPr>
      <p:sp>
        <p:nvSpPr>
          <p:cNvPr id="10" name="Content Placeholder 3">
            <a:extLst>
              <a:ext uri="{FF2B5EF4-FFF2-40B4-BE49-F238E27FC236}">
                <a16:creationId xmlns:a16="http://schemas.microsoft.com/office/drawing/2014/main" id="{AA40BD9C-416C-4F39-8D8C-5D6F3EF7D9C1}"/>
              </a:ext>
            </a:extLst>
          </p:cNvPr>
          <p:cNvSpPr>
            <a:spLocks noGrp="1"/>
          </p:cNvSpPr>
          <p:nvPr>
            <p:ph sz="quarter" idx="14" hasCustomPrompt="1"/>
          </p:nvPr>
        </p:nvSpPr>
        <p:spPr>
          <a:xfrm>
            <a:off x="670134" y="1463383"/>
            <a:ext cx="3349471" cy="2056943"/>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CF0A8F5A-B327-446D-9969-2919E927DC72}"/>
              </a:ext>
            </a:extLst>
          </p:cNvPr>
          <p:cNvSpPr>
            <a:spLocks noGrp="1"/>
          </p:cNvSpPr>
          <p:nvPr>
            <p:ph sz="quarter" idx="15" hasCustomPrompt="1"/>
          </p:nvPr>
        </p:nvSpPr>
        <p:spPr>
          <a:xfrm>
            <a:off x="4500609" y="1463383"/>
            <a:ext cx="3349471" cy="2056943"/>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4D273778-D74F-4FA0-891C-8287FAA574A0}"/>
              </a:ext>
            </a:extLst>
          </p:cNvPr>
          <p:cNvSpPr>
            <a:spLocks noGrp="1"/>
          </p:cNvSpPr>
          <p:nvPr>
            <p:ph sz="quarter" idx="16" hasCustomPrompt="1"/>
          </p:nvPr>
        </p:nvSpPr>
        <p:spPr>
          <a:xfrm>
            <a:off x="8194829" y="1463383"/>
            <a:ext cx="3349471" cy="2056943"/>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4" name="Group 3">
            <a:extLst>
              <a:ext uri="{FF2B5EF4-FFF2-40B4-BE49-F238E27FC236}">
                <a16:creationId xmlns:a16="http://schemas.microsoft.com/office/drawing/2014/main" id="{ABEE9F8A-366B-4922-8126-9AF9123E1A0B}"/>
              </a:ext>
            </a:extLst>
          </p:cNvPr>
          <p:cNvGrpSpPr/>
          <p:nvPr userDrawn="1"/>
        </p:nvGrpSpPr>
        <p:grpSpPr>
          <a:xfrm>
            <a:off x="4272273" y="1483468"/>
            <a:ext cx="3745333" cy="2036858"/>
            <a:chOff x="4272273" y="1735106"/>
            <a:chExt cx="3745333" cy="4187952"/>
          </a:xfrm>
        </p:grpSpPr>
        <p:cxnSp>
          <p:nvCxnSpPr>
            <p:cNvPr id="13" name="Straight Connector 12">
              <a:extLst>
                <a:ext uri="{FF2B5EF4-FFF2-40B4-BE49-F238E27FC236}">
                  <a16:creationId xmlns:a16="http://schemas.microsoft.com/office/drawing/2014/main" id="{C6D7110E-5DF7-4B3E-8E19-45FDE281A5A6}"/>
                </a:ext>
              </a:extLst>
            </p:cNvPr>
            <p:cNvCxnSpPr>
              <a:cxnSpLocks/>
            </p:cNvCxnSpPr>
            <p:nvPr userDrawn="1"/>
          </p:nvCxnSpPr>
          <p:spPr>
            <a:xfrm>
              <a:off x="4272273" y="1735106"/>
              <a:ext cx="0" cy="4187952"/>
            </a:xfrm>
            <a:prstGeom prst="line">
              <a:avLst/>
            </a:prstGeom>
            <a:ln w="28575">
              <a:solidFill>
                <a:srgbClr val="2D3955"/>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154E82F-D05F-4035-A24A-5EE070219965}"/>
                </a:ext>
              </a:extLst>
            </p:cNvPr>
            <p:cNvCxnSpPr>
              <a:cxnSpLocks/>
            </p:cNvCxnSpPr>
            <p:nvPr userDrawn="1"/>
          </p:nvCxnSpPr>
          <p:spPr>
            <a:xfrm>
              <a:off x="8017606" y="1735106"/>
              <a:ext cx="0" cy="4187952"/>
            </a:xfrm>
            <a:prstGeom prst="line">
              <a:avLst/>
            </a:prstGeom>
            <a:ln w="28575">
              <a:solidFill>
                <a:srgbClr val="2D3955"/>
              </a:solidFill>
            </a:ln>
          </p:spPr>
          <p:style>
            <a:lnRef idx="1">
              <a:schemeClr val="accent1"/>
            </a:lnRef>
            <a:fillRef idx="0">
              <a:schemeClr val="accent1"/>
            </a:fillRef>
            <a:effectRef idx="0">
              <a:schemeClr val="accent1"/>
            </a:effectRef>
            <a:fontRef idx="minor">
              <a:schemeClr val="tx1"/>
            </a:fontRef>
          </p:style>
        </p:cxnSp>
      </p:grpSp>
      <p:sp>
        <p:nvSpPr>
          <p:cNvPr id="15" name="Title 4">
            <a:extLst>
              <a:ext uri="{FF2B5EF4-FFF2-40B4-BE49-F238E27FC236}">
                <a16:creationId xmlns:a16="http://schemas.microsoft.com/office/drawing/2014/main" id="{0086C67C-0983-47B8-8980-785A90C2850E}"/>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57" name="Picture Placeholder 5">
            <a:extLst>
              <a:ext uri="{FF2B5EF4-FFF2-40B4-BE49-F238E27FC236}">
                <a16:creationId xmlns:a16="http://schemas.microsoft.com/office/drawing/2014/main" id="{3170D36D-9735-478E-BBEA-3828D83A72C5}"/>
              </a:ext>
            </a:extLst>
          </p:cNvPr>
          <p:cNvSpPr>
            <a:spLocks noGrp="1"/>
          </p:cNvSpPr>
          <p:nvPr userDrawn="1">
            <p:ph type="pic" sz="quarter" idx="13"/>
          </p:nvPr>
        </p:nvSpPr>
        <p:spPr>
          <a:xfrm>
            <a:off x="-1" y="3520326"/>
            <a:ext cx="12191995" cy="3337674"/>
          </a:xfrm>
        </p:spPr>
        <p:txBody>
          <a:bodyPr/>
          <a:lstStyle/>
          <a:p>
            <a:endParaRPr lang="en-US" dirty="0"/>
          </a:p>
        </p:txBody>
      </p:sp>
      <p:pic>
        <p:nvPicPr>
          <p:cNvPr id="18" name="Graphic 17">
            <a:extLst>
              <a:ext uri="{FF2B5EF4-FFF2-40B4-BE49-F238E27FC236}">
                <a16:creationId xmlns:a16="http://schemas.microsoft.com/office/drawing/2014/main" id="{1C827A43-60A2-4595-B03A-BD817100A63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900000">
            <a:off x="10991059" y="6090066"/>
            <a:ext cx="1778850" cy="907781"/>
          </a:xfrm>
          <a:prstGeom prst="rect">
            <a:avLst/>
          </a:prstGeom>
        </p:spPr>
      </p:pic>
    </p:spTree>
    <p:extLst>
      <p:ext uri="{BB962C8B-B14F-4D97-AF65-F5344CB8AC3E}">
        <p14:creationId xmlns:p14="http://schemas.microsoft.com/office/powerpoint/2010/main" val="10623882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3 Statem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943F0F-1294-4ECD-A366-1ADD66C037E0}"/>
              </a:ext>
            </a:extLst>
          </p:cNvPr>
          <p:cNvSpPr/>
          <p:nvPr userDrawn="1"/>
        </p:nvSpPr>
        <p:spPr>
          <a:xfrm>
            <a:off x="773677" y="1618593"/>
            <a:ext cx="10644646" cy="4349589"/>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A7ECF9F3-3C70-4439-92EB-1CFA318FEA8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5" name="Text Placeholder 19">
            <a:extLst>
              <a:ext uri="{FF2B5EF4-FFF2-40B4-BE49-F238E27FC236}">
                <a16:creationId xmlns:a16="http://schemas.microsoft.com/office/drawing/2014/main" id="{76CCD5D5-B44D-4E79-A18F-A9BFB413F881}"/>
              </a:ext>
            </a:extLst>
          </p:cNvPr>
          <p:cNvSpPr>
            <a:spLocks noGrp="1"/>
          </p:cNvSpPr>
          <p:nvPr>
            <p:ph type="body" sz="quarter" idx="25" hasCustomPrompt="1"/>
          </p:nvPr>
        </p:nvSpPr>
        <p:spPr>
          <a:xfrm>
            <a:off x="1179470" y="201629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44" name="Text Placeholder 19">
            <a:extLst>
              <a:ext uri="{FF2B5EF4-FFF2-40B4-BE49-F238E27FC236}">
                <a16:creationId xmlns:a16="http://schemas.microsoft.com/office/drawing/2014/main" id="{562FD673-9727-40F4-8732-7EEE7FF34D63}"/>
              </a:ext>
            </a:extLst>
          </p:cNvPr>
          <p:cNvSpPr>
            <a:spLocks noGrp="1"/>
          </p:cNvSpPr>
          <p:nvPr>
            <p:ph type="body" sz="quarter" idx="29" hasCustomPrompt="1"/>
          </p:nvPr>
        </p:nvSpPr>
        <p:spPr>
          <a:xfrm>
            <a:off x="1179470" y="2543569"/>
            <a:ext cx="285865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3" name="Straight Connector 2">
            <a:extLst>
              <a:ext uri="{FF2B5EF4-FFF2-40B4-BE49-F238E27FC236}">
                <a16:creationId xmlns:a16="http://schemas.microsoft.com/office/drawing/2014/main" id="{35F70719-B5DA-48C3-B3F3-32A512E72D1E}"/>
              </a:ext>
            </a:extLst>
          </p:cNvPr>
          <p:cNvCxnSpPr>
            <a:cxnSpLocks/>
          </p:cNvCxnSpPr>
          <p:nvPr userDrawn="1"/>
        </p:nvCxnSpPr>
        <p:spPr>
          <a:xfrm>
            <a:off x="4341889"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8A4F7721-2AAD-4B8C-86B6-E63FA836F88E}"/>
              </a:ext>
            </a:extLst>
          </p:cNvPr>
          <p:cNvCxnSpPr>
            <a:cxnSpLocks/>
          </p:cNvCxnSpPr>
          <p:nvPr userDrawn="1"/>
        </p:nvCxnSpPr>
        <p:spPr>
          <a:xfrm>
            <a:off x="7829087"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sp>
        <p:nvSpPr>
          <p:cNvPr id="34" name="Text Placeholder 19">
            <a:extLst>
              <a:ext uri="{FF2B5EF4-FFF2-40B4-BE49-F238E27FC236}">
                <a16:creationId xmlns:a16="http://schemas.microsoft.com/office/drawing/2014/main" id="{7575B35A-49A6-4370-AE6D-9CB305E0614A}"/>
              </a:ext>
            </a:extLst>
          </p:cNvPr>
          <p:cNvSpPr>
            <a:spLocks noGrp="1"/>
          </p:cNvSpPr>
          <p:nvPr>
            <p:ph type="body" sz="quarter" idx="30" hasCustomPrompt="1"/>
          </p:nvPr>
        </p:nvSpPr>
        <p:spPr>
          <a:xfrm>
            <a:off x="4666674" y="201629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35" name="Text Placeholder 19">
            <a:extLst>
              <a:ext uri="{FF2B5EF4-FFF2-40B4-BE49-F238E27FC236}">
                <a16:creationId xmlns:a16="http://schemas.microsoft.com/office/drawing/2014/main" id="{9E62CFA4-FAF3-442E-BB39-069BC412F36B}"/>
              </a:ext>
            </a:extLst>
          </p:cNvPr>
          <p:cNvSpPr>
            <a:spLocks noGrp="1"/>
          </p:cNvSpPr>
          <p:nvPr>
            <p:ph type="body" sz="quarter" idx="31" hasCustomPrompt="1"/>
          </p:nvPr>
        </p:nvSpPr>
        <p:spPr>
          <a:xfrm>
            <a:off x="4666671" y="2543569"/>
            <a:ext cx="285865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41" name="Text Placeholder 19">
            <a:extLst>
              <a:ext uri="{FF2B5EF4-FFF2-40B4-BE49-F238E27FC236}">
                <a16:creationId xmlns:a16="http://schemas.microsoft.com/office/drawing/2014/main" id="{DE5B348A-B852-4496-BC2D-B67EAF6D8AB5}"/>
              </a:ext>
            </a:extLst>
          </p:cNvPr>
          <p:cNvSpPr>
            <a:spLocks noGrp="1"/>
          </p:cNvSpPr>
          <p:nvPr>
            <p:ph type="body" sz="quarter" idx="32" hasCustomPrompt="1"/>
          </p:nvPr>
        </p:nvSpPr>
        <p:spPr>
          <a:xfrm>
            <a:off x="8153868" y="201629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42" name="Text Placeholder 19">
            <a:extLst>
              <a:ext uri="{FF2B5EF4-FFF2-40B4-BE49-F238E27FC236}">
                <a16:creationId xmlns:a16="http://schemas.microsoft.com/office/drawing/2014/main" id="{7A02EDBC-62DD-4633-881E-9C355BA04527}"/>
              </a:ext>
            </a:extLst>
          </p:cNvPr>
          <p:cNvSpPr>
            <a:spLocks noGrp="1"/>
          </p:cNvSpPr>
          <p:nvPr>
            <p:ph type="body" sz="quarter" idx="33" hasCustomPrompt="1"/>
          </p:nvPr>
        </p:nvSpPr>
        <p:spPr>
          <a:xfrm>
            <a:off x="8153865" y="2543569"/>
            <a:ext cx="285865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pic>
        <p:nvPicPr>
          <p:cNvPr id="12" name="Graphic 11">
            <a:extLst>
              <a:ext uri="{FF2B5EF4-FFF2-40B4-BE49-F238E27FC236}">
                <a16:creationId xmlns:a16="http://schemas.microsoft.com/office/drawing/2014/main" id="{68504106-E737-4498-8ECD-C90AE31727B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222316" y="5240627"/>
            <a:ext cx="3753790" cy="1919183"/>
          </a:xfrm>
          <a:prstGeom prst="rect">
            <a:avLst/>
          </a:prstGeom>
        </p:spPr>
      </p:pic>
    </p:spTree>
    <p:extLst>
      <p:ext uri="{BB962C8B-B14F-4D97-AF65-F5344CB8AC3E}">
        <p14:creationId xmlns:p14="http://schemas.microsoft.com/office/powerpoint/2010/main" val="32412823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1 Statem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56DD74-1472-41AA-BF1E-F2CCEE6997E3}"/>
              </a:ext>
            </a:extLst>
          </p:cNvPr>
          <p:cNvSpPr/>
          <p:nvPr userDrawn="1"/>
        </p:nvSpPr>
        <p:spPr>
          <a:xfrm>
            <a:off x="0" y="1618593"/>
            <a:ext cx="12192000" cy="4349589"/>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A7ECF9F3-3C70-4439-92EB-1CFA318FEA8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5" name="Text Placeholder 19">
            <a:extLst>
              <a:ext uri="{FF2B5EF4-FFF2-40B4-BE49-F238E27FC236}">
                <a16:creationId xmlns:a16="http://schemas.microsoft.com/office/drawing/2014/main" id="{76CCD5D5-B44D-4E79-A18F-A9BFB413F881}"/>
              </a:ext>
            </a:extLst>
          </p:cNvPr>
          <p:cNvSpPr>
            <a:spLocks noGrp="1"/>
          </p:cNvSpPr>
          <p:nvPr>
            <p:ph type="body" sz="quarter" idx="25" hasCustomPrompt="1"/>
          </p:nvPr>
        </p:nvSpPr>
        <p:spPr>
          <a:xfrm>
            <a:off x="517318" y="2016290"/>
            <a:ext cx="2267911"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44" name="Text Placeholder 19">
            <a:extLst>
              <a:ext uri="{FF2B5EF4-FFF2-40B4-BE49-F238E27FC236}">
                <a16:creationId xmlns:a16="http://schemas.microsoft.com/office/drawing/2014/main" id="{562FD673-9727-40F4-8732-7EEE7FF34D63}"/>
              </a:ext>
            </a:extLst>
          </p:cNvPr>
          <p:cNvSpPr>
            <a:spLocks noGrp="1"/>
          </p:cNvSpPr>
          <p:nvPr>
            <p:ph type="body" sz="quarter" idx="29" hasCustomPrompt="1"/>
          </p:nvPr>
        </p:nvSpPr>
        <p:spPr>
          <a:xfrm>
            <a:off x="517319" y="2543569"/>
            <a:ext cx="226791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3" name="Straight Connector 2">
            <a:extLst>
              <a:ext uri="{FF2B5EF4-FFF2-40B4-BE49-F238E27FC236}">
                <a16:creationId xmlns:a16="http://schemas.microsoft.com/office/drawing/2014/main" id="{35F70719-B5DA-48C3-B3F3-32A512E72D1E}"/>
              </a:ext>
            </a:extLst>
          </p:cNvPr>
          <p:cNvCxnSpPr>
            <a:cxnSpLocks/>
          </p:cNvCxnSpPr>
          <p:nvPr userDrawn="1"/>
        </p:nvCxnSpPr>
        <p:spPr>
          <a:xfrm>
            <a:off x="3143709"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8A4F7721-2AAD-4B8C-86B6-E63FA836F88E}"/>
              </a:ext>
            </a:extLst>
          </p:cNvPr>
          <p:cNvCxnSpPr>
            <a:cxnSpLocks/>
          </p:cNvCxnSpPr>
          <p:nvPr userDrawn="1"/>
        </p:nvCxnSpPr>
        <p:spPr>
          <a:xfrm>
            <a:off x="6115900"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sp>
        <p:nvSpPr>
          <p:cNvPr id="11" name="Text Placeholder 19">
            <a:extLst>
              <a:ext uri="{FF2B5EF4-FFF2-40B4-BE49-F238E27FC236}">
                <a16:creationId xmlns:a16="http://schemas.microsoft.com/office/drawing/2014/main" id="{79084F27-822A-46DF-88D1-FFE0882C3C3D}"/>
              </a:ext>
            </a:extLst>
          </p:cNvPr>
          <p:cNvSpPr>
            <a:spLocks noGrp="1"/>
          </p:cNvSpPr>
          <p:nvPr>
            <p:ph type="body" sz="quarter" idx="30" hasCustomPrompt="1"/>
          </p:nvPr>
        </p:nvSpPr>
        <p:spPr>
          <a:xfrm>
            <a:off x="3502185" y="2016290"/>
            <a:ext cx="2267911"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12" name="Text Placeholder 19">
            <a:extLst>
              <a:ext uri="{FF2B5EF4-FFF2-40B4-BE49-F238E27FC236}">
                <a16:creationId xmlns:a16="http://schemas.microsoft.com/office/drawing/2014/main" id="{33AA69D0-E710-41C0-BA47-00A5782F3E9A}"/>
              </a:ext>
            </a:extLst>
          </p:cNvPr>
          <p:cNvSpPr>
            <a:spLocks noGrp="1"/>
          </p:cNvSpPr>
          <p:nvPr>
            <p:ph type="body" sz="quarter" idx="31" hasCustomPrompt="1"/>
          </p:nvPr>
        </p:nvSpPr>
        <p:spPr>
          <a:xfrm>
            <a:off x="3502186" y="2543569"/>
            <a:ext cx="226791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13" name="Text Placeholder 19">
            <a:extLst>
              <a:ext uri="{FF2B5EF4-FFF2-40B4-BE49-F238E27FC236}">
                <a16:creationId xmlns:a16="http://schemas.microsoft.com/office/drawing/2014/main" id="{B9863299-38D1-4117-B1B1-3552D5BBF4E8}"/>
              </a:ext>
            </a:extLst>
          </p:cNvPr>
          <p:cNvSpPr>
            <a:spLocks noGrp="1"/>
          </p:cNvSpPr>
          <p:nvPr>
            <p:ph type="body" sz="quarter" idx="32" hasCustomPrompt="1"/>
          </p:nvPr>
        </p:nvSpPr>
        <p:spPr>
          <a:xfrm>
            <a:off x="6474375" y="2016290"/>
            <a:ext cx="2267911"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14" name="Text Placeholder 19">
            <a:extLst>
              <a:ext uri="{FF2B5EF4-FFF2-40B4-BE49-F238E27FC236}">
                <a16:creationId xmlns:a16="http://schemas.microsoft.com/office/drawing/2014/main" id="{78F611CB-BE34-49D3-A222-24826368C547}"/>
              </a:ext>
            </a:extLst>
          </p:cNvPr>
          <p:cNvSpPr>
            <a:spLocks noGrp="1"/>
          </p:cNvSpPr>
          <p:nvPr>
            <p:ph type="body" sz="quarter" idx="33" hasCustomPrompt="1"/>
          </p:nvPr>
        </p:nvSpPr>
        <p:spPr>
          <a:xfrm>
            <a:off x="6474376" y="2543569"/>
            <a:ext cx="226791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15" name="Straight Connector 14">
            <a:extLst>
              <a:ext uri="{FF2B5EF4-FFF2-40B4-BE49-F238E27FC236}">
                <a16:creationId xmlns:a16="http://schemas.microsoft.com/office/drawing/2014/main" id="{288AE201-F07B-4D66-BB8F-CCD74B9EE6DE}"/>
              </a:ext>
            </a:extLst>
          </p:cNvPr>
          <p:cNvCxnSpPr>
            <a:cxnSpLocks/>
          </p:cNvCxnSpPr>
          <p:nvPr userDrawn="1"/>
        </p:nvCxnSpPr>
        <p:spPr>
          <a:xfrm>
            <a:off x="9085072"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sp>
        <p:nvSpPr>
          <p:cNvPr id="16" name="Text Placeholder 19">
            <a:extLst>
              <a:ext uri="{FF2B5EF4-FFF2-40B4-BE49-F238E27FC236}">
                <a16:creationId xmlns:a16="http://schemas.microsoft.com/office/drawing/2014/main" id="{2146E495-9B28-444F-865B-D7B1063B9E21}"/>
              </a:ext>
            </a:extLst>
          </p:cNvPr>
          <p:cNvSpPr>
            <a:spLocks noGrp="1"/>
          </p:cNvSpPr>
          <p:nvPr>
            <p:ph type="body" sz="quarter" idx="34" hasCustomPrompt="1"/>
          </p:nvPr>
        </p:nvSpPr>
        <p:spPr>
          <a:xfrm>
            <a:off x="9427854" y="2016290"/>
            <a:ext cx="2267911"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04</a:t>
            </a:r>
          </a:p>
        </p:txBody>
      </p:sp>
      <p:sp>
        <p:nvSpPr>
          <p:cNvPr id="17" name="Text Placeholder 19">
            <a:extLst>
              <a:ext uri="{FF2B5EF4-FFF2-40B4-BE49-F238E27FC236}">
                <a16:creationId xmlns:a16="http://schemas.microsoft.com/office/drawing/2014/main" id="{F6247749-205C-4892-865C-FFDBEB96926E}"/>
              </a:ext>
            </a:extLst>
          </p:cNvPr>
          <p:cNvSpPr>
            <a:spLocks noGrp="1"/>
          </p:cNvSpPr>
          <p:nvPr>
            <p:ph type="body" sz="quarter" idx="35" hasCustomPrompt="1"/>
          </p:nvPr>
        </p:nvSpPr>
        <p:spPr>
          <a:xfrm>
            <a:off x="9427855" y="2543569"/>
            <a:ext cx="226791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pic>
        <p:nvPicPr>
          <p:cNvPr id="18" name="Graphic 17">
            <a:extLst>
              <a:ext uri="{FF2B5EF4-FFF2-40B4-BE49-F238E27FC236}">
                <a16:creationId xmlns:a16="http://schemas.microsoft.com/office/drawing/2014/main" id="{7F28AF59-3AD4-4059-A83E-645253DD7B0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900000">
            <a:off x="9673877" y="5240627"/>
            <a:ext cx="3753790" cy="1919183"/>
          </a:xfrm>
          <a:prstGeom prst="rect">
            <a:avLst/>
          </a:prstGeom>
        </p:spPr>
      </p:pic>
    </p:spTree>
    <p:extLst>
      <p:ext uri="{BB962C8B-B14F-4D97-AF65-F5344CB8AC3E}">
        <p14:creationId xmlns:p14="http://schemas.microsoft.com/office/powerpoint/2010/main" val="29340447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1 Statem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F470101-4E39-4061-A2EA-9F1B4531FC73}"/>
              </a:ext>
            </a:extLst>
          </p:cNvPr>
          <p:cNvSpPr/>
          <p:nvPr userDrawn="1"/>
        </p:nvSpPr>
        <p:spPr>
          <a:xfrm>
            <a:off x="2243567" y="3818680"/>
            <a:ext cx="7704866" cy="2370368"/>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FD920C1C-3040-4754-8B19-FD01CE108198}"/>
              </a:ext>
            </a:extLst>
          </p:cNvPr>
          <p:cNvSpPr/>
          <p:nvPr userDrawn="1"/>
        </p:nvSpPr>
        <p:spPr>
          <a:xfrm>
            <a:off x="8041473" y="1427713"/>
            <a:ext cx="4158972" cy="2370368"/>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A7ECF9F3-3C70-4439-92EB-1CFA318FEA8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55" name="Rectangle 54">
            <a:extLst>
              <a:ext uri="{FF2B5EF4-FFF2-40B4-BE49-F238E27FC236}">
                <a16:creationId xmlns:a16="http://schemas.microsoft.com/office/drawing/2014/main" id="{29A9C450-20CC-4C23-BDD8-5EFCEF316DE4}"/>
              </a:ext>
            </a:extLst>
          </p:cNvPr>
          <p:cNvSpPr/>
          <p:nvPr userDrawn="1"/>
        </p:nvSpPr>
        <p:spPr>
          <a:xfrm>
            <a:off x="0" y="1427715"/>
            <a:ext cx="8065034" cy="2370365"/>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Text Placeholder 19">
            <a:extLst>
              <a:ext uri="{FF2B5EF4-FFF2-40B4-BE49-F238E27FC236}">
                <a16:creationId xmlns:a16="http://schemas.microsoft.com/office/drawing/2014/main" id="{0FB9A763-916E-46EB-BDB3-95C395EDABAD}"/>
              </a:ext>
            </a:extLst>
          </p:cNvPr>
          <p:cNvSpPr>
            <a:spLocks noGrp="1"/>
          </p:cNvSpPr>
          <p:nvPr>
            <p:ph type="body" sz="quarter" idx="25" hasCustomPrompt="1"/>
          </p:nvPr>
        </p:nvSpPr>
        <p:spPr>
          <a:xfrm>
            <a:off x="739519"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57" name="Text Placeholder 19">
            <a:extLst>
              <a:ext uri="{FF2B5EF4-FFF2-40B4-BE49-F238E27FC236}">
                <a16:creationId xmlns:a16="http://schemas.microsoft.com/office/drawing/2014/main" id="{8CCB98FB-8042-4F23-A587-7F5FC94260EC}"/>
              </a:ext>
            </a:extLst>
          </p:cNvPr>
          <p:cNvSpPr>
            <a:spLocks noGrp="1"/>
          </p:cNvSpPr>
          <p:nvPr>
            <p:ph type="body" sz="quarter" idx="29" hasCustomPrompt="1"/>
          </p:nvPr>
        </p:nvSpPr>
        <p:spPr>
          <a:xfrm>
            <a:off x="739519"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grpSp>
        <p:nvGrpSpPr>
          <p:cNvPr id="58" name="Group 57">
            <a:extLst>
              <a:ext uri="{FF2B5EF4-FFF2-40B4-BE49-F238E27FC236}">
                <a16:creationId xmlns:a16="http://schemas.microsoft.com/office/drawing/2014/main" id="{890CEA61-CB3C-45F6-BF32-E127B15BDAB3}"/>
              </a:ext>
            </a:extLst>
          </p:cNvPr>
          <p:cNvGrpSpPr/>
          <p:nvPr userDrawn="1"/>
        </p:nvGrpSpPr>
        <p:grpSpPr>
          <a:xfrm>
            <a:off x="4135412" y="1354353"/>
            <a:ext cx="3929649" cy="2442926"/>
            <a:chOff x="4135412" y="1450428"/>
            <a:chExt cx="3929649" cy="4540469"/>
          </a:xfrm>
        </p:grpSpPr>
        <p:cxnSp>
          <p:nvCxnSpPr>
            <p:cNvPr id="59" name="Straight Connector 58">
              <a:extLst>
                <a:ext uri="{FF2B5EF4-FFF2-40B4-BE49-F238E27FC236}">
                  <a16:creationId xmlns:a16="http://schemas.microsoft.com/office/drawing/2014/main" id="{AAD15629-E84D-4D4D-AA5A-C2AB29AD9A48}"/>
                </a:ext>
              </a:extLst>
            </p:cNvPr>
            <p:cNvCxnSpPr>
              <a:cxnSpLocks/>
            </p:cNvCxnSpPr>
            <p:nvPr userDrawn="1"/>
          </p:nvCxnSpPr>
          <p:spPr>
            <a:xfrm>
              <a:off x="4135412" y="1450428"/>
              <a:ext cx="0" cy="454046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59DF24D8-D6E5-4982-B416-7E36BB81FA55}"/>
                </a:ext>
              </a:extLst>
            </p:cNvPr>
            <p:cNvCxnSpPr>
              <a:cxnSpLocks/>
            </p:cNvCxnSpPr>
            <p:nvPr userDrawn="1"/>
          </p:nvCxnSpPr>
          <p:spPr>
            <a:xfrm>
              <a:off x="8065061" y="1450428"/>
              <a:ext cx="0" cy="454046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grpSp>
      <p:sp>
        <p:nvSpPr>
          <p:cNvPr id="61" name="Text Placeholder 19">
            <a:extLst>
              <a:ext uri="{FF2B5EF4-FFF2-40B4-BE49-F238E27FC236}">
                <a16:creationId xmlns:a16="http://schemas.microsoft.com/office/drawing/2014/main" id="{B3913B8C-E4D2-44DA-8EA2-1956791BF54C}"/>
              </a:ext>
            </a:extLst>
          </p:cNvPr>
          <p:cNvSpPr>
            <a:spLocks noGrp="1"/>
          </p:cNvSpPr>
          <p:nvPr>
            <p:ph type="body" sz="quarter" idx="30" hasCustomPrompt="1"/>
          </p:nvPr>
        </p:nvSpPr>
        <p:spPr>
          <a:xfrm>
            <a:off x="4666674"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62" name="Text Placeholder 19">
            <a:extLst>
              <a:ext uri="{FF2B5EF4-FFF2-40B4-BE49-F238E27FC236}">
                <a16:creationId xmlns:a16="http://schemas.microsoft.com/office/drawing/2014/main" id="{958777BB-510E-40BC-81CA-18E4AB25DB7E}"/>
              </a:ext>
            </a:extLst>
          </p:cNvPr>
          <p:cNvSpPr>
            <a:spLocks noGrp="1"/>
          </p:cNvSpPr>
          <p:nvPr>
            <p:ph type="body" sz="quarter" idx="31" hasCustomPrompt="1"/>
          </p:nvPr>
        </p:nvSpPr>
        <p:spPr>
          <a:xfrm>
            <a:off x="4666671"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63" name="Text Placeholder 19">
            <a:extLst>
              <a:ext uri="{FF2B5EF4-FFF2-40B4-BE49-F238E27FC236}">
                <a16:creationId xmlns:a16="http://schemas.microsoft.com/office/drawing/2014/main" id="{F4835976-2FB5-412E-BE32-98328CFA436E}"/>
              </a:ext>
            </a:extLst>
          </p:cNvPr>
          <p:cNvSpPr>
            <a:spLocks noGrp="1"/>
          </p:cNvSpPr>
          <p:nvPr>
            <p:ph type="body" sz="quarter" idx="32" hasCustomPrompt="1"/>
          </p:nvPr>
        </p:nvSpPr>
        <p:spPr>
          <a:xfrm>
            <a:off x="8581216"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64" name="Text Placeholder 19">
            <a:extLst>
              <a:ext uri="{FF2B5EF4-FFF2-40B4-BE49-F238E27FC236}">
                <a16:creationId xmlns:a16="http://schemas.microsoft.com/office/drawing/2014/main" id="{D5B346F8-3A57-4EB7-9E37-122082A0FC12}"/>
              </a:ext>
            </a:extLst>
          </p:cNvPr>
          <p:cNvSpPr>
            <a:spLocks noGrp="1"/>
          </p:cNvSpPr>
          <p:nvPr>
            <p:ph type="body" sz="quarter" idx="33" hasCustomPrompt="1"/>
          </p:nvPr>
        </p:nvSpPr>
        <p:spPr>
          <a:xfrm>
            <a:off x="8581213"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65" name="Text Placeholder 19">
            <a:extLst>
              <a:ext uri="{FF2B5EF4-FFF2-40B4-BE49-F238E27FC236}">
                <a16:creationId xmlns:a16="http://schemas.microsoft.com/office/drawing/2014/main" id="{F41A97BE-74CC-4980-9E8A-4E5A346ABA8B}"/>
              </a:ext>
            </a:extLst>
          </p:cNvPr>
          <p:cNvSpPr>
            <a:spLocks noGrp="1"/>
          </p:cNvSpPr>
          <p:nvPr>
            <p:ph type="body" sz="quarter" idx="34" hasCustomPrompt="1"/>
          </p:nvPr>
        </p:nvSpPr>
        <p:spPr>
          <a:xfrm>
            <a:off x="2708554"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04</a:t>
            </a:r>
          </a:p>
        </p:txBody>
      </p:sp>
      <p:sp>
        <p:nvSpPr>
          <p:cNvPr id="66" name="Text Placeholder 19">
            <a:extLst>
              <a:ext uri="{FF2B5EF4-FFF2-40B4-BE49-F238E27FC236}">
                <a16:creationId xmlns:a16="http://schemas.microsoft.com/office/drawing/2014/main" id="{1974ED44-5C54-43F2-8512-4CF9C9B0979F}"/>
              </a:ext>
            </a:extLst>
          </p:cNvPr>
          <p:cNvSpPr>
            <a:spLocks noGrp="1"/>
          </p:cNvSpPr>
          <p:nvPr>
            <p:ph type="body" sz="quarter" idx="35" hasCustomPrompt="1"/>
          </p:nvPr>
        </p:nvSpPr>
        <p:spPr>
          <a:xfrm>
            <a:off x="2708554"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67" name="Text Placeholder 19">
            <a:extLst>
              <a:ext uri="{FF2B5EF4-FFF2-40B4-BE49-F238E27FC236}">
                <a16:creationId xmlns:a16="http://schemas.microsoft.com/office/drawing/2014/main" id="{0BF9F829-D771-48E5-90F3-02FB738CA912}"/>
              </a:ext>
            </a:extLst>
          </p:cNvPr>
          <p:cNvSpPr>
            <a:spLocks noGrp="1"/>
          </p:cNvSpPr>
          <p:nvPr>
            <p:ph type="body" sz="quarter" idx="36" hasCustomPrompt="1"/>
          </p:nvPr>
        </p:nvSpPr>
        <p:spPr>
          <a:xfrm>
            <a:off x="6635709"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05</a:t>
            </a:r>
          </a:p>
        </p:txBody>
      </p:sp>
      <p:sp>
        <p:nvSpPr>
          <p:cNvPr id="68" name="Text Placeholder 19">
            <a:extLst>
              <a:ext uri="{FF2B5EF4-FFF2-40B4-BE49-F238E27FC236}">
                <a16:creationId xmlns:a16="http://schemas.microsoft.com/office/drawing/2014/main" id="{ED0B24A8-9EE4-4CCE-BD17-A9F52A3F84A1}"/>
              </a:ext>
            </a:extLst>
          </p:cNvPr>
          <p:cNvSpPr>
            <a:spLocks noGrp="1"/>
          </p:cNvSpPr>
          <p:nvPr>
            <p:ph type="body" sz="quarter" idx="37" hasCustomPrompt="1"/>
          </p:nvPr>
        </p:nvSpPr>
        <p:spPr>
          <a:xfrm>
            <a:off x="6635706"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71" name="Straight Connector 70">
            <a:extLst>
              <a:ext uri="{FF2B5EF4-FFF2-40B4-BE49-F238E27FC236}">
                <a16:creationId xmlns:a16="http://schemas.microsoft.com/office/drawing/2014/main" id="{7F73D5D2-E7DD-4D88-A47F-0F70A5342941}"/>
              </a:ext>
            </a:extLst>
          </p:cNvPr>
          <p:cNvCxnSpPr>
            <a:cxnSpLocks/>
          </p:cNvCxnSpPr>
          <p:nvPr userDrawn="1"/>
        </p:nvCxnSpPr>
        <p:spPr>
          <a:xfrm flipH="1">
            <a:off x="1" y="3798082"/>
            <a:ext cx="12191999"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EC86D2CB-A471-4B96-8E4E-413AA216B675}"/>
              </a:ext>
            </a:extLst>
          </p:cNvPr>
          <p:cNvCxnSpPr>
            <a:cxnSpLocks/>
          </p:cNvCxnSpPr>
          <p:nvPr userDrawn="1"/>
        </p:nvCxnSpPr>
        <p:spPr>
          <a:xfrm>
            <a:off x="6095998" y="3790389"/>
            <a:ext cx="0" cy="246431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pic>
        <p:nvPicPr>
          <p:cNvPr id="28" name="Graphic 27">
            <a:extLst>
              <a:ext uri="{FF2B5EF4-FFF2-40B4-BE49-F238E27FC236}">
                <a16:creationId xmlns:a16="http://schemas.microsoft.com/office/drawing/2014/main" id="{A9F814AE-2F8C-4C8C-BF6E-9B0FA0C26F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222316" y="5240627"/>
            <a:ext cx="3753790" cy="1919183"/>
          </a:xfrm>
          <a:prstGeom prst="rect">
            <a:avLst/>
          </a:prstGeom>
        </p:spPr>
      </p:pic>
    </p:spTree>
    <p:extLst>
      <p:ext uri="{BB962C8B-B14F-4D97-AF65-F5344CB8AC3E}">
        <p14:creationId xmlns:p14="http://schemas.microsoft.com/office/powerpoint/2010/main" val="16034229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1 Statem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6C8E7B1-20D2-47D3-AF1C-38AC11AADEF0}"/>
              </a:ext>
            </a:extLst>
          </p:cNvPr>
          <p:cNvSpPr/>
          <p:nvPr userDrawn="1"/>
        </p:nvSpPr>
        <p:spPr>
          <a:xfrm>
            <a:off x="0" y="1427714"/>
            <a:ext cx="12192000" cy="4692857"/>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A7ECF9F3-3C70-4439-92EB-1CFA318FEA8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18" name="Text Placeholder 19">
            <a:extLst>
              <a:ext uri="{FF2B5EF4-FFF2-40B4-BE49-F238E27FC236}">
                <a16:creationId xmlns:a16="http://schemas.microsoft.com/office/drawing/2014/main" id="{1C4A99BA-3415-44B3-B82C-43662001298D}"/>
              </a:ext>
            </a:extLst>
          </p:cNvPr>
          <p:cNvSpPr>
            <a:spLocks noGrp="1"/>
          </p:cNvSpPr>
          <p:nvPr>
            <p:ph type="body" sz="quarter" idx="25" hasCustomPrompt="1"/>
          </p:nvPr>
        </p:nvSpPr>
        <p:spPr>
          <a:xfrm>
            <a:off x="739519"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19" name="Text Placeholder 19">
            <a:extLst>
              <a:ext uri="{FF2B5EF4-FFF2-40B4-BE49-F238E27FC236}">
                <a16:creationId xmlns:a16="http://schemas.microsoft.com/office/drawing/2014/main" id="{4C7E8DAE-782A-4897-89A2-1D3AF2F3CB20}"/>
              </a:ext>
            </a:extLst>
          </p:cNvPr>
          <p:cNvSpPr>
            <a:spLocks noGrp="1"/>
          </p:cNvSpPr>
          <p:nvPr>
            <p:ph type="body" sz="quarter" idx="29" hasCustomPrompt="1"/>
          </p:nvPr>
        </p:nvSpPr>
        <p:spPr>
          <a:xfrm>
            <a:off x="739519"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grpSp>
        <p:nvGrpSpPr>
          <p:cNvPr id="13" name="Group 12">
            <a:extLst>
              <a:ext uri="{FF2B5EF4-FFF2-40B4-BE49-F238E27FC236}">
                <a16:creationId xmlns:a16="http://schemas.microsoft.com/office/drawing/2014/main" id="{80CFDA3B-1E8C-4522-A1F5-6E954A5712CF}"/>
              </a:ext>
            </a:extLst>
          </p:cNvPr>
          <p:cNvGrpSpPr/>
          <p:nvPr userDrawn="1"/>
        </p:nvGrpSpPr>
        <p:grpSpPr>
          <a:xfrm>
            <a:off x="4135412" y="1328480"/>
            <a:ext cx="3929649" cy="4792090"/>
            <a:chOff x="4135412" y="1450428"/>
            <a:chExt cx="3929649" cy="4540469"/>
          </a:xfrm>
        </p:grpSpPr>
        <p:cxnSp>
          <p:nvCxnSpPr>
            <p:cNvPr id="20" name="Straight Connector 19">
              <a:extLst>
                <a:ext uri="{FF2B5EF4-FFF2-40B4-BE49-F238E27FC236}">
                  <a16:creationId xmlns:a16="http://schemas.microsoft.com/office/drawing/2014/main" id="{BCABB09B-A218-47D6-9F60-7038EFE8CA4F}"/>
                </a:ext>
              </a:extLst>
            </p:cNvPr>
            <p:cNvCxnSpPr>
              <a:cxnSpLocks/>
            </p:cNvCxnSpPr>
            <p:nvPr userDrawn="1"/>
          </p:nvCxnSpPr>
          <p:spPr>
            <a:xfrm>
              <a:off x="4135412" y="1450428"/>
              <a:ext cx="0" cy="454046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8D0CB89F-0DE7-4023-B745-0F3C459DF454}"/>
                </a:ext>
              </a:extLst>
            </p:cNvPr>
            <p:cNvCxnSpPr>
              <a:cxnSpLocks/>
            </p:cNvCxnSpPr>
            <p:nvPr userDrawn="1"/>
          </p:nvCxnSpPr>
          <p:spPr>
            <a:xfrm>
              <a:off x="8065061" y="1450428"/>
              <a:ext cx="0" cy="454046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grpSp>
      <p:sp>
        <p:nvSpPr>
          <p:cNvPr id="22" name="Text Placeholder 19">
            <a:extLst>
              <a:ext uri="{FF2B5EF4-FFF2-40B4-BE49-F238E27FC236}">
                <a16:creationId xmlns:a16="http://schemas.microsoft.com/office/drawing/2014/main" id="{6BBD6BA1-5EE1-46F6-9FA5-5BE907492403}"/>
              </a:ext>
            </a:extLst>
          </p:cNvPr>
          <p:cNvSpPr>
            <a:spLocks noGrp="1"/>
          </p:cNvSpPr>
          <p:nvPr userDrawn="1">
            <p:ph type="body" sz="quarter" idx="30" hasCustomPrompt="1"/>
          </p:nvPr>
        </p:nvSpPr>
        <p:spPr>
          <a:xfrm>
            <a:off x="4666674"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23" name="Text Placeholder 19">
            <a:extLst>
              <a:ext uri="{FF2B5EF4-FFF2-40B4-BE49-F238E27FC236}">
                <a16:creationId xmlns:a16="http://schemas.microsoft.com/office/drawing/2014/main" id="{E0876DA5-07D7-498F-9E2B-E38269D3071E}"/>
              </a:ext>
            </a:extLst>
          </p:cNvPr>
          <p:cNvSpPr>
            <a:spLocks noGrp="1"/>
          </p:cNvSpPr>
          <p:nvPr userDrawn="1">
            <p:ph type="body" sz="quarter" idx="31" hasCustomPrompt="1"/>
          </p:nvPr>
        </p:nvSpPr>
        <p:spPr>
          <a:xfrm>
            <a:off x="4666671"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4" name="Text Placeholder 19">
            <a:extLst>
              <a:ext uri="{FF2B5EF4-FFF2-40B4-BE49-F238E27FC236}">
                <a16:creationId xmlns:a16="http://schemas.microsoft.com/office/drawing/2014/main" id="{28B07DE1-83A2-49BD-AEC9-7901037BE992}"/>
              </a:ext>
            </a:extLst>
          </p:cNvPr>
          <p:cNvSpPr>
            <a:spLocks noGrp="1"/>
          </p:cNvSpPr>
          <p:nvPr userDrawn="1">
            <p:ph type="body" sz="quarter" idx="32" hasCustomPrompt="1"/>
          </p:nvPr>
        </p:nvSpPr>
        <p:spPr>
          <a:xfrm>
            <a:off x="8581216"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26" name="Text Placeholder 19">
            <a:extLst>
              <a:ext uri="{FF2B5EF4-FFF2-40B4-BE49-F238E27FC236}">
                <a16:creationId xmlns:a16="http://schemas.microsoft.com/office/drawing/2014/main" id="{7899E1E4-0074-4D6F-9DF1-E4C47B89D8B3}"/>
              </a:ext>
            </a:extLst>
          </p:cNvPr>
          <p:cNvSpPr>
            <a:spLocks noGrp="1"/>
          </p:cNvSpPr>
          <p:nvPr userDrawn="1">
            <p:ph type="body" sz="quarter" idx="33" hasCustomPrompt="1"/>
          </p:nvPr>
        </p:nvSpPr>
        <p:spPr>
          <a:xfrm>
            <a:off x="8581213"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7" name="Text Placeholder 19">
            <a:extLst>
              <a:ext uri="{FF2B5EF4-FFF2-40B4-BE49-F238E27FC236}">
                <a16:creationId xmlns:a16="http://schemas.microsoft.com/office/drawing/2014/main" id="{6C9B3248-3651-4B8A-A0BA-CB38C737B4AA}"/>
              </a:ext>
            </a:extLst>
          </p:cNvPr>
          <p:cNvSpPr>
            <a:spLocks noGrp="1"/>
          </p:cNvSpPr>
          <p:nvPr userDrawn="1">
            <p:ph type="body" sz="quarter" idx="34" hasCustomPrompt="1"/>
          </p:nvPr>
        </p:nvSpPr>
        <p:spPr>
          <a:xfrm>
            <a:off x="739516"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04</a:t>
            </a:r>
          </a:p>
        </p:txBody>
      </p:sp>
      <p:sp>
        <p:nvSpPr>
          <p:cNvPr id="28" name="Text Placeholder 19">
            <a:extLst>
              <a:ext uri="{FF2B5EF4-FFF2-40B4-BE49-F238E27FC236}">
                <a16:creationId xmlns:a16="http://schemas.microsoft.com/office/drawing/2014/main" id="{1BFAAE6A-A906-45E2-840D-8D0150B4B7F6}"/>
              </a:ext>
            </a:extLst>
          </p:cNvPr>
          <p:cNvSpPr>
            <a:spLocks noGrp="1"/>
          </p:cNvSpPr>
          <p:nvPr userDrawn="1">
            <p:ph type="body" sz="quarter" idx="35" hasCustomPrompt="1"/>
          </p:nvPr>
        </p:nvSpPr>
        <p:spPr>
          <a:xfrm>
            <a:off x="739516"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9" name="Text Placeholder 19">
            <a:extLst>
              <a:ext uri="{FF2B5EF4-FFF2-40B4-BE49-F238E27FC236}">
                <a16:creationId xmlns:a16="http://schemas.microsoft.com/office/drawing/2014/main" id="{9463B554-26A2-4E12-96AE-48F031321A02}"/>
              </a:ext>
            </a:extLst>
          </p:cNvPr>
          <p:cNvSpPr>
            <a:spLocks noGrp="1"/>
          </p:cNvSpPr>
          <p:nvPr userDrawn="1">
            <p:ph type="body" sz="quarter" idx="36" hasCustomPrompt="1"/>
          </p:nvPr>
        </p:nvSpPr>
        <p:spPr>
          <a:xfrm>
            <a:off x="4666671"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05</a:t>
            </a:r>
          </a:p>
        </p:txBody>
      </p:sp>
      <p:sp>
        <p:nvSpPr>
          <p:cNvPr id="30" name="Text Placeholder 19">
            <a:extLst>
              <a:ext uri="{FF2B5EF4-FFF2-40B4-BE49-F238E27FC236}">
                <a16:creationId xmlns:a16="http://schemas.microsoft.com/office/drawing/2014/main" id="{F509C51F-3767-4919-978F-A66D2C624B6C}"/>
              </a:ext>
            </a:extLst>
          </p:cNvPr>
          <p:cNvSpPr>
            <a:spLocks noGrp="1"/>
          </p:cNvSpPr>
          <p:nvPr userDrawn="1">
            <p:ph type="body" sz="quarter" idx="37" hasCustomPrompt="1"/>
          </p:nvPr>
        </p:nvSpPr>
        <p:spPr>
          <a:xfrm>
            <a:off x="4666668"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5" name="Text Placeholder 19">
            <a:extLst>
              <a:ext uri="{FF2B5EF4-FFF2-40B4-BE49-F238E27FC236}">
                <a16:creationId xmlns:a16="http://schemas.microsoft.com/office/drawing/2014/main" id="{86604D9F-DDD5-4CB1-B721-87643E581F7F}"/>
              </a:ext>
            </a:extLst>
          </p:cNvPr>
          <p:cNvSpPr>
            <a:spLocks noGrp="1"/>
          </p:cNvSpPr>
          <p:nvPr>
            <p:ph type="body" sz="quarter" idx="38" hasCustomPrompt="1"/>
          </p:nvPr>
        </p:nvSpPr>
        <p:spPr>
          <a:xfrm>
            <a:off x="8581216"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06</a:t>
            </a:r>
          </a:p>
        </p:txBody>
      </p:sp>
      <p:sp>
        <p:nvSpPr>
          <p:cNvPr id="31" name="Text Placeholder 19">
            <a:extLst>
              <a:ext uri="{FF2B5EF4-FFF2-40B4-BE49-F238E27FC236}">
                <a16:creationId xmlns:a16="http://schemas.microsoft.com/office/drawing/2014/main" id="{C14221D8-F33B-4F10-A413-0F8E46A728BB}"/>
              </a:ext>
            </a:extLst>
          </p:cNvPr>
          <p:cNvSpPr>
            <a:spLocks noGrp="1"/>
          </p:cNvSpPr>
          <p:nvPr>
            <p:ph type="body" sz="quarter" idx="39" hasCustomPrompt="1"/>
          </p:nvPr>
        </p:nvSpPr>
        <p:spPr>
          <a:xfrm>
            <a:off x="8581213"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34" name="Straight Connector 33">
            <a:extLst>
              <a:ext uri="{FF2B5EF4-FFF2-40B4-BE49-F238E27FC236}">
                <a16:creationId xmlns:a16="http://schemas.microsoft.com/office/drawing/2014/main" id="{F2A9042A-6C0B-4FB5-A8CB-3CF647CCFAE8}"/>
              </a:ext>
            </a:extLst>
          </p:cNvPr>
          <p:cNvCxnSpPr>
            <a:cxnSpLocks/>
          </p:cNvCxnSpPr>
          <p:nvPr userDrawn="1"/>
        </p:nvCxnSpPr>
        <p:spPr>
          <a:xfrm flipH="1">
            <a:off x="1" y="3798082"/>
            <a:ext cx="12191999"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pic>
        <p:nvPicPr>
          <p:cNvPr id="35" name="Graphic 34">
            <a:extLst>
              <a:ext uri="{FF2B5EF4-FFF2-40B4-BE49-F238E27FC236}">
                <a16:creationId xmlns:a16="http://schemas.microsoft.com/office/drawing/2014/main" id="{3B747F35-6199-4779-9CB9-75BBEBBF4E7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900000">
            <a:off x="9673877" y="5240627"/>
            <a:ext cx="3753790" cy="1919183"/>
          </a:xfrm>
          <a:prstGeom prst="rect">
            <a:avLst/>
          </a:prstGeom>
        </p:spPr>
      </p:pic>
    </p:spTree>
    <p:extLst>
      <p:ext uri="{BB962C8B-B14F-4D97-AF65-F5344CB8AC3E}">
        <p14:creationId xmlns:p14="http://schemas.microsoft.com/office/powerpoint/2010/main" val="21611796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 Icons">
    <p:spTree>
      <p:nvGrpSpPr>
        <p:cNvPr id="1" name=""/>
        <p:cNvGrpSpPr/>
        <p:nvPr/>
      </p:nvGrpSpPr>
      <p:grpSpPr>
        <a:xfrm>
          <a:off x="0" y="0"/>
          <a:ext cx="0" cy="0"/>
          <a:chOff x="0" y="0"/>
          <a:chExt cx="0" cy="0"/>
        </a:xfrm>
      </p:grpSpPr>
      <p:pic>
        <p:nvPicPr>
          <p:cNvPr id="5" name="Picture 4" descr="A white background with black and white clouds&#10;&#10;Description automatically generated">
            <a:extLst>
              <a:ext uri="{FF2B5EF4-FFF2-40B4-BE49-F238E27FC236}">
                <a16:creationId xmlns:a16="http://schemas.microsoft.com/office/drawing/2014/main" id="{C442856B-224F-4CA9-B883-07D8CF6C4F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B9A47847-3447-4268-8A07-73029FE2FD34}"/>
              </a:ext>
            </a:extLst>
          </p:cNvPr>
          <p:cNvSpPr/>
          <p:nvPr userDrawn="1"/>
        </p:nvSpPr>
        <p:spPr>
          <a:xfrm>
            <a:off x="4909456" y="0"/>
            <a:ext cx="7282544" cy="6858000"/>
          </a:xfrm>
          <a:prstGeom prst="rect">
            <a:avLst/>
          </a:prstGeom>
          <a:solidFill>
            <a:srgbClr val="E3E3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F952145A-95B5-4795-B6DC-867F05F20E26}"/>
              </a:ext>
            </a:extLst>
          </p:cNvPr>
          <p:cNvSpPr>
            <a:spLocks noGrp="1"/>
          </p:cNvSpPr>
          <p:nvPr>
            <p:ph type="body" sz="quarter" idx="10"/>
          </p:nvPr>
        </p:nvSpPr>
        <p:spPr>
          <a:xfrm>
            <a:off x="6490607" y="546813"/>
            <a:ext cx="5053693" cy="308233"/>
          </a:xfrm>
        </p:spPr>
        <p:txBody>
          <a:bodyPr/>
          <a:lstStyle>
            <a:lvl1pPr>
              <a:defRPr sz="18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4" name="Text Placeholder 3">
            <a:extLst>
              <a:ext uri="{FF2B5EF4-FFF2-40B4-BE49-F238E27FC236}">
                <a16:creationId xmlns:a16="http://schemas.microsoft.com/office/drawing/2014/main" id="{BED31D79-3A84-4DFC-A831-A0B235BEF613}"/>
              </a:ext>
            </a:extLst>
          </p:cNvPr>
          <p:cNvSpPr>
            <a:spLocks noGrp="1"/>
          </p:cNvSpPr>
          <p:nvPr>
            <p:ph type="body" sz="quarter" idx="11"/>
          </p:nvPr>
        </p:nvSpPr>
        <p:spPr>
          <a:xfrm>
            <a:off x="6490607" y="896349"/>
            <a:ext cx="5053693" cy="347709"/>
          </a:xfr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6" name="Text Placeholder 3">
            <a:extLst>
              <a:ext uri="{FF2B5EF4-FFF2-40B4-BE49-F238E27FC236}">
                <a16:creationId xmlns:a16="http://schemas.microsoft.com/office/drawing/2014/main" id="{A047A427-E49E-4FAD-8615-EF99679692CE}"/>
              </a:ext>
            </a:extLst>
          </p:cNvPr>
          <p:cNvSpPr>
            <a:spLocks noGrp="1"/>
          </p:cNvSpPr>
          <p:nvPr>
            <p:ph type="body" sz="quarter" idx="12"/>
          </p:nvPr>
        </p:nvSpPr>
        <p:spPr>
          <a:xfrm>
            <a:off x="6490607" y="2213944"/>
            <a:ext cx="5053693" cy="308233"/>
          </a:xfrm>
        </p:spPr>
        <p:txBody>
          <a:bodyPr/>
          <a:lstStyle>
            <a:lvl1pPr>
              <a:defRPr sz="18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7" name="Text Placeholder 3">
            <a:extLst>
              <a:ext uri="{FF2B5EF4-FFF2-40B4-BE49-F238E27FC236}">
                <a16:creationId xmlns:a16="http://schemas.microsoft.com/office/drawing/2014/main" id="{8F9A2F9E-515D-4908-9813-491A7057F7CA}"/>
              </a:ext>
            </a:extLst>
          </p:cNvPr>
          <p:cNvSpPr>
            <a:spLocks noGrp="1"/>
          </p:cNvSpPr>
          <p:nvPr>
            <p:ph type="body" sz="quarter" idx="13"/>
          </p:nvPr>
        </p:nvSpPr>
        <p:spPr>
          <a:xfrm>
            <a:off x="6490607" y="2563770"/>
            <a:ext cx="5053693" cy="357347"/>
          </a:xfr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9" name="Text Placeholder 3">
            <a:extLst>
              <a:ext uri="{FF2B5EF4-FFF2-40B4-BE49-F238E27FC236}">
                <a16:creationId xmlns:a16="http://schemas.microsoft.com/office/drawing/2014/main" id="{18CFF98D-92F7-4F5E-9209-F30D8406F94A}"/>
              </a:ext>
            </a:extLst>
          </p:cNvPr>
          <p:cNvSpPr>
            <a:spLocks noGrp="1"/>
          </p:cNvSpPr>
          <p:nvPr>
            <p:ph type="body" sz="quarter" idx="14"/>
          </p:nvPr>
        </p:nvSpPr>
        <p:spPr>
          <a:xfrm>
            <a:off x="6490607" y="3884531"/>
            <a:ext cx="5053693" cy="308233"/>
          </a:xfrm>
        </p:spPr>
        <p:txBody>
          <a:bodyPr/>
          <a:lstStyle>
            <a:lvl1pPr>
              <a:defRPr sz="18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40" name="Text Placeholder 3">
            <a:extLst>
              <a:ext uri="{FF2B5EF4-FFF2-40B4-BE49-F238E27FC236}">
                <a16:creationId xmlns:a16="http://schemas.microsoft.com/office/drawing/2014/main" id="{4ACAA112-9E4A-4C7B-885E-8FB52C286935}"/>
              </a:ext>
            </a:extLst>
          </p:cNvPr>
          <p:cNvSpPr>
            <a:spLocks noGrp="1"/>
          </p:cNvSpPr>
          <p:nvPr>
            <p:ph type="body" sz="quarter" idx="15"/>
          </p:nvPr>
        </p:nvSpPr>
        <p:spPr>
          <a:xfrm>
            <a:off x="6490607" y="4234543"/>
            <a:ext cx="5053693" cy="363543"/>
          </a:xfr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61" name="Text Placeholder 3">
            <a:extLst>
              <a:ext uri="{FF2B5EF4-FFF2-40B4-BE49-F238E27FC236}">
                <a16:creationId xmlns:a16="http://schemas.microsoft.com/office/drawing/2014/main" id="{118D2DF4-A09E-40D4-A62B-0D00FDEF622F}"/>
              </a:ext>
            </a:extLst>
          </p:cNvPr>
          <p:cNvSpPr>
            <a:spLocks noGrp="1"/>
          </p:cNvSpPr>
          <p:nvPr>
            <p:ph type="body" sz="quarter" idx="16"/>
          </p:nvPr>
        </p:nvSpPr>
        <p:spPr>
          <a:xfrm>
            <a:off x="6490607" y="5605916"/>
            <a:ext cx="5053693" cy="308233"/>
          </a:xfrm>
        </p:spPr>
        <p:txBody>
          <a:bodyPr/>
          <a:lstStyle>
            <a:lvl1pPr>
              <a:defRPr sz="18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62" name="Text Placeholder 3">
            <a:extLst>
              <a:ext uri="{FF2B5EF4-FFF2-40B4-BE49-F238E27FC236}">
                <a16:creationId xmlns:a16="http://schemas.microsoft.com/office/drawing/2014/main" id="{CA6351E9-3175-4EC2-B56A-08DC11D5B455}"/>
              </a:ext>
            </a:extLst>
          </p:cNvPr>
          <p:cNvSpPr>
            <a:spLocks noGrp="1"/>
          </p:cNvSpPr>
          <p:nvPr>
            <p:ph type="body" sz="quarter" idx="17"/>
          </p:nvPr>
        </p:nvSpPr>
        <p:spPr>
          <a:xfrm>
            <a:off x="6490607" y="5955698"/>
            <a:ext cx="5053693" cy="355887"/>
          </a:xfr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cxnSp>
        <p:nvCxnSpPr>
          <p:cNvPr id="20" name="Straight Connector 19">
            <a:extLst>
              <a:ext uri="{FF2B5EF4-FFF2-40B4-BE49-F238E27FC236}">
                <a16:creationId xmlns:a16="http://schemas.microsoft.com/office/drawing/2014/main" id="{AEA2BD1C-6C08-4833-92CA-DD2978B66D2F}"/>
              </a:ext>
            </a:extLst>
          </p:cNvPr>
          <p:cNvCxnSpPr>
            <a:cxnSpLocks/>
          </p:cNvCxnSpPr>
          <p:nvPr userDrawn="1"/>
        </p:nvCxnSpPr>
        <p:spPr>
          <a:xfrm flipH="1">
            <a:off x="4909457" y="1691040"/>
            <a:ext cx="7282543" cy="0"/>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D40B9BFF-3E7E-4A0D-96B7-69D812E5047A}"/>
              </a:ext>
            </a:extLst>
          </p:cNvPr>
          <p:cNvCxnSpPr>
            <a:cxnSpLocks/>
          </p:cNvCxnSpPr>
          <p:nvPr userDrawn="1"/>
        </p:nvCxnSpPr>
        <p:spPr>
          <a:xfrm flipH="1">
            <a:off x="4909456" y="3429000"/>
            <a:ext cx="7282543" cy="0"/>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037B9A87-8EDA-40E2-9E6C-217594E00E9D}"/>
              </a:ext>
            </a:extLst>
          </p:cNvPr>
          <p:cNvCxnSpPr>
            <a:cxnSpLocks/>
          </p:cNvCxnSpPr>
          <p:nvPr userDrawn="1"/>
        </p:nvCxnSpPr>
        <p:spPr>
          <a:xfrm flipH="1">
            <a:off x="4909457" y="5083013"/>
            <a:ext cx="7282543" cy="0"/>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sp>
        <p:nvSpPr>
          <p:cNvPr id="21" name="Title Placeholder 1">
            <a:extLst>
              <a:ext uri="{FF2B5EF4-FFF2-40B4-BE49-F238E27FC236}">
                <a16:creationId xmlns:a16="http://schemas.microsoft.com/office/drawing/2014/main" id="{FAE69442-E1F9-4C46-88FA-339570BEB682}"/>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2D3955"/>
                </a:solidFill>
              </a:defRPr>
            </a:lvl1pPr>
          </a:lstStyle>
          <a:p>
            <a:r>
              <a:rPr lang="en-US" dirty="0"/>
              <a:t>Click to edit Master title style</a:t>
            </a:r>
          </a:p>
        </p:txBody>
      </p:sp>
      <p:pic>
        <p:nvPicPr>
          <p:cNvPr id="18" name="Graphic 17">
            <a:extLst>
              <a:ext uri="{FF2B5EF4-FFF2-40B4-BE49-F238E27FC236}">
                <a16:creationId xmlns:a16="http://schemas.microsoft.com/office/drawing/2014/main" id="{0E6F3AAB-2C17-4596-96C6-596203E2C47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7700" y="649363"/>
            <a:ext cx="238125" cy="123825"/>
          </a:xfrm>
          <a:prstGeom prst="rect">
            <a:avLst/>
          </a:prstGeom>
        </p:spPr>
      </p:pic>
      <p:pic>
        <p:nvPicPr>
          <p:cNvPr id="19" name="Graphic 18">
            <a:extLst>
              <a:ext uri="{FF2B5EF4-FFF2-40B4-BE49-F238E27FC236}">
                <a16:creationId xmlns:a16="http://schemas.microsoft.com/office/drawing/2014/main" id="{11B4CEF6-814D-4B81-BD95-240F5AD64B8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1215986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800"/>
                                        <p:tgtEl>
                                          <p:spTgt spid="21"/>
                                        </p:tgtEl>
                                      </p:cBhvr>
                                    </p:animEffect>
                                    <p:anim calcmode="lin" valueType="num">
                                      <p:cBhvr>
                                        <p:cTn id="8" dur="800" fill="hold"/>
                                        <p:tgtEl>
                                          <p:spTgt spid="21"/>
                                        </p:tgtEl>
                                        <p:attrNameLst>
                                          <p:attrName>ppt_x</p:attrName>
                                        </p:attrNameLst>
                                      </p:cBhvr>
                                      <p:tavLst>
                                        <p:tav tm="0">
                                          <p:val>
                                            <p:strVal val="#ppt_x"/>
                                          </p:val>
                                        </p:tav>
                                        <p:tav tm="100000">
                                          <p:val>
                                            <p:strVal val="#ppt_x"/>
                                          </p:val>
                                        </p:tav>
                                      </p:tavLst>
                                    </p:anim>
                                    <p:anim calcmode="lin" valueType="num">
                                      <p:cBhvr>
                                        <p:cTn id="9" dur="800" fill="hold"/>
                                        <p:tgtEl>
                                          <p:spTgt spid="21"/>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heel(1)">
                                      <p:cBhvr>
                                        <p:cTn id="12" dur="500"/>
                                        <p:tgtEl>
                                          <p:spTgt spid="18"/>
                                        </p:tgtEl>
                                      </p:cBhvr>
                                    </p:animEffect>
                                  </p:childTnLst>
                                </p:cTn>
                              </p:par>
                              <p:par>
                                <p:cTn id="13" presetID="12" presetClass="entr" presetSubtype="4" fill="hold" nodeType="withEffect">
                                  <p:stCondLst>
                                    <p:cond delay="4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p:tgtEl>
                                          <p:spTgt spid="19"/>
                                        </p:tgtEl>
                                        <p:attrNameLst>
                                          <p:attrName>ppt_y</p:attrName>
                                        </p:attrNameLst>
                                      </p:cBhvr>
                                      <p:tavLst>
                                        <p:tav tm="0">
                                          <p:val>
                                            <p:strVal val="#ppt_y+#ppt_h*1.125000"/>
                                          </p:val>
                                        </p:tav>
                                        <p:tav tm="100000">
                                          <p:val>
                                            <p:strVal val="#ppt_y"/>
                                          </p:val>
                                        </p:tav>
                                      </p:tavLst>
                                    </p:anim>
                                    <p:animEffect transition="in" filter="wipe(up)">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 Column + Icon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28CE26-3A6E-4AC8-A495-348B3E20DFF9}"/>
              </a:ext>
            </a:extLst>
          </p:cNvPr>
          <p:cNvSpPr/>
          <p:nvPr userDrawn="1"/>
        </p:nvSpPr>
        <p:spPr>
          <a:xfrm>
            <a:off x="0" y="1167952"/>
            <a:ext cx="12192000" cy="5690047"/>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5" name="Straight Connector 74">
            <a:extLst>
              <a:ext uri="{FF2B5EF4-FFF2-40B4-BE49-F238E27FC236}">
                <a16:creationId xmlns:a16="http://schemas.microsoft.com/office/drawing/2014/main" id="{A7CE0B92-515C-444C-BB5E-369372D67B46}"/>
              </a:ext>
            </a:extLst>
          </p:cNvPr>
          <p:cNvCxnSpPr>
            <a:cxnSpLocks/>
          </p:cNvCxnSpPr>
          <p:nvPr userDrawn="1"/>
        </p:nvCxnSpPr>
        <p:spPr>
          <a:xfrm>
            <a:off x="6096000" y="1785257"/>
            <a:ext cx="0" cy="447584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6" name="Text Placeholder 3">
            <a:extLst>
              <a:ext uri="{FF2B5EF4-FFF2-40B4-BE49-F238E27FC236}">
                <a16:creationId xmlns:a16="http://schemas.microsoft.com/office/drawing/2014/main" id="{275B957E-5FAF-451B-B7E6-EB9644118A0E}"/>
              </a:ext>
            </a:extLst>
          </p:cNvPr>
          <p:cNvSpPr>
            <a:spLocks noGrp="1"/>
          </p:cNvSpPr>
          <p:nvPr>
            <p:ph type="body" sz="quarter" idx="10"/>
          </p:nvPr>
        </p:nvSpPr>
        <p:spPr>
          <a:xfrm>
            <a:off x="660391" y="1756678"/>
            <a:ext cx="4901291" cy="317499"/>
          </a:xfrm>
        </p:spPr>
        <p:txBody>
          <a:bodyPr/>
          <a:lstStyle>
            <a:lvl1pPr algn="l">
              <a:defRPr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56" name="Text Placeholder 3">
            <a:extLst>
              <a:ext uri="{FF2B5EF4-FFF2-40B4-BE49-F238E27FC236}">
                <a16:creationId xmlns:a16="http://schemas.microsoft.com/office/drawing/2014/main" id="{2BBB31E8-B276-4816-987F-11237B1C7A6F}"/>
              </a:ext>
            </a:extLst>
          </p:cNvPr>
          <p:cNvSpPr>
            <a:spLocks noGrp="1"/>
          </p:cNvSpPr>
          <p:nvPr>
            <p:ph type="body" sz="quarter" idx="12" hasCustomPrompt="1"/>
          </p:nvPr>
        </p:nvSpPr>
        <p:spPr>
          <a:xfrm>
            <a:off x="1648391" y="2338341"/>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59" name="Text Placeholder 3">
            <a:extLst>
              <a:ext uri="{FF2B5EF4-FFF2-40B4-BE49-F238E27FC236}">
                <a16:creationId xmlns:a16="http://schemas.microsoft.com/office/drawing/2014/main" id="{C8BBA777-C91B-450D-B3C3-281CE80BB80C}"/>
              </a:ext>
            </a:extLst>
          </p:cNvPr>
          <p:cNvSpPr>
            <a:spLocks noGrp="1"/>
          </p:cNvSpPr>
          <p:nvPr>
            <p:ph type="body" sz="quarter" idx="13"/>
          </p:nvPr>
        </p:nvSpPr>
        <p:spPr>
          <a:xfrm>
            <a:off x="1648389" y="2686690"/>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93" name="Text Placeholder 3">
            <a:extLst>
              <a:ext uri="{FF2B5EF4-FFF2-40B4-BE49-F238E27FC236}">
                <a16:creationId xmlns:a16="http://schemas.microsoft.com/office/drawing/2014/main" id="{4E46EC6D-2D99-4FEF-A5E2-972C30C055CD}"/>
              </a:ext>
            </a:extLst>
          </p:cNvPr>
          <p:cNvSpPr>
            <a:spLocks noGrp="1"/>
          </p:cNvSpPr>
          <p:nvPr>
            <p:ph type="body" sz="quarter" idx="14" hasCustomPrompt="1"/>
          </p:nvPr>
        </p:nvSpPr>
        <p:spPr>
          <a:xfrm>
            <a:off x="1648391" y="3355979"/>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94" name="Text Placeholder 3">
            <a:extLst>
              <a:ext uri="{FF2B5EF4-FFF2-40B4-BE49-F238E27FC236}">
                <a16:creationId xmlns:a16="http://schemas.microsoft.com/office/drawing/2014/main" id="{2C91641A-D4FA-46EA-AF45-B3B7F500B8B7}"/>
              </a:ext>
            </a:extLst>
          </p:cNvPr>
          <p:cNvSpPr>
            <a:spLocks noGrp="1"/>
          </p:cNvSpPr>
          <p:nvPr>
            <p:ph type="body" sz="quarter" idx="15"/>
          </p:nvPr>
        </p:nvSpPr>
        <p:spPr>
          <a:xfrm>
            <a:off x="1648389" y="3704328"/>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96" name="Text Placeholder 3">
            <a:extLst>
              <a:ext uri="{FF2B5EF4-FFF2-40B4-BE49-F238E27FC236}">
                <a16:creationId xmlns:a16="http://schemas.microsoft.com/office/drawing/2014/main" id="{2E604012-AF8B-4375-9E6D-67CBDB016D6F}"/>
              </a:ext>
            </a:extLst>
          </p:cNvPr>
          <p:cNvSpPr>
            <a:spLocks noGrp="1"/>
          </p:cNvSpPr>
          <p:nvPr>
            <p:ph type="body" sz="quarter" idx="16" hasCustomPrompt="1"/>
          </p:nvPr>
        </p:nvSpPr>
        <p:spPr>
          <a:xfrm>
            <a:off x="1648391" y="4366238"/>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97" name="Text Placeholder 3">
            <a:extLst>
              <a:ext uri="{FF2B5EF4-FFF2-40B4-BE49-F238E27FC236}">
                <a16:creationId xmlns:a16="http://schemas.microsoft.com/office/drawing/2014/main" id="{C6BBAA5B-3DD8-471A-93DA-8C3A6C720664}"/>
              </a:ext>
            </a:extLst>
          </p:cNvPr>
          <p:cNvSpPr>
            <a:spLocks noGrp="1"/>
          </p:cNvSpPr>
          <p:nvPr>
            <p:ph type="body" sz="quarter" idx="17"/>
          </p:nvPr>
        </p:nvSpPr>
        <p:spPr>
          <a:xfrm>
            <a:off x="1648389" y="4714587"/>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99" name="Text Placeholder 3">
            <a:extLst>
              <a:ext uri="{FF2B5EF4-FFF2-40B4-BE49-F238E27FC236}">
                <a16:creationId xmlns:a16="http://schemas.microsoft.com/office/drawing/2014/main" id="{8D73DD76-5748-4E6E-B5CA-9BA02FBCDE48}"/>
              </a:ext>
            </a:extLst>
          </p:cNvPr>
          <p:cNvSpPr>
            <a:spLocks noGrp="1"/>
          </p:cNvSpPr>
          <p:nvPr>
            <p:ph type="body" sz="quarter" idx="18" hasCustomPrompt="1"/>
          </p:nvPr>
        </p:nvSpPr>
        <p:spPr>
          <a:xfrm>
            <a:off x="1648391" y="5372548"/>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00" name="Text Placeholder 3">
            <a:extLst>
              <a:ext uri="{FF2B5EF4-FFF2-40B4-BE49-F238E27FC236}">
                <a16:creationId xmlns:a16="http://schemas.microsoft.com/office/drawing/2014/main" id="{BECC3A6E-33C7-4BEB-9D76-303AED67B668}"/>
              </a:ext>
            </a:extLst>
          </p:cNvPr>
          <p:cNvSpPr>
            <a:spLocks noGrp="1"/>
          </p:cNvSpPr>
          <p:nvPr>
            <p:ph type="body" sz="quarter" idx="19"/>
          </p:nvPr>
        </p:nvSpPr>
        <p:spPr>
          <a:xfrm>
            <a:off x="1648389" y="5720897"/>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1" name="Text Placeholder 3">
            <a:extLst>
              <a:ext uri="{FF2B5EF4-FFF2-40B4-BE49-F238E27FC236}">
                <a16:creationId xmlns:a16="http://schemas.microsoft.com/office/drawing/2014/main" id="{95684F88-4D5C-41F7-8B42-D4A7BF54633E}"/>
              </a:ext>
            </a:extLst>
          </p:cNvPr>
          <p:cNvSpPr>
            <a:spLocks noGrp="1"/>
          </p:cNvSpPr>
          <p:nvPr>
            <p:ph type="body" sz="quarter" idx="20"/>
          </p:nvPr>
        </p:nvSpPr>
        <p:spPr>
          <a:xfrm>
            <a:off x="6615802" y="1756678"/>
            <a:ext cx="4901291" cy="317499"/>
          </a:xfrm>
        </p:spPr>
        <p:txBody>
          <a:bodyPr/>
          <a:lstStyle>
            <a:lvl1pPr algn="l">
              <a:defRPr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3" name="Text Placeholder 3">
            <a:extLst>
              <a:ext uri="{FF2B5EF4-FFF2-40B4-BE49-F238E27FC236}">
                <a16:creationId xmlns:a16="http://schemas.microsoft.com/office/drawing/2014/main" id="{01373134-7CC3-49A0-8464-9F71C96C702F}"/>
              </a:ext>
            </a:extLst>
          </p:cNvPr>
          <p:cNvSpPr>
            <a:spLocks noGrp="1"/>
          </p:cNvSpPr>
          <p:nvPr>
            <p:ph type="body" sz="quarter" idx="21" hasCustomPrompt="1"/>
          </p:nvPr>
        </p:nvSpPr>
        <p:spPr>
          <a:xfrm>
            <a:off x="7603802" y="2338341"/>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04" name="Text Placeholder 3">
            <a:extLst>
              <a:ext uri="{FF2B5EF4-FFF2-40B4-BE49-F238E27FC236}">
                <a16:creationId xmlns:a16="http://schemas.microsoft.com/office/drawing/2014/main" id="{4D2613D1-7C20-49E1-B5EB-AD1068BBCA44}"/>
              </a:ext>
            </a:extLst>
          </p:cNvPr>
          <p:cNvSpPr>
            <a:spLocks noGrp="1"/>
          </p:cNvSpPr>
          <p:nvPr>
            <p:ph type="body" sz="quarter" idx="22"/>
          </p:nvPr>
        </p:nvSpPr>
        <p:spPr>
          <a:xfrm>
            <a:off x="7603800" y="2686690"/>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6" name="Text Placeholder 3">
            <a:extLst>
              <a:ext uri="{FF2B5EF4-FFF2-40B4-BE49-F238E27FC236}">
                <a16:creationId xmlns:a16="http://schemas.microsoft.com/office/drawing/2014/main" id="{D89E24E4-CE72-41AD-91FC-5E6AA01B2508}"/>
              </a:ext>
            </a:extLst>
          </p:cNvPr>
          <p:cNvSpPr>
            <a:spLocks noGrp="1"/>
          </p:cNvSpPr>
          <p:nvPr>
            <p:ph type="body" sz="quarter" idx="23" hasCustomPrompt="1"/>
          </p:nvPr>
        </p:nvSpPr>
        <p:spPr>
          <a:xfrm>
            <a:off x="7603802" y="3355979"/>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07" name="Text Placeholder 3">
            <a:extLst>
              <a:ext uri="{FF2B5EF4-FFF2-40B4-BE49-F238E27FC236}">
                <a16:creationId xmlns:a16="http://schemas.microsoft.com/office/drawing/2014/main" id="{3C090A8E-3032-4DC3-A22F-E2483837E4C8}"/>
              </a:ext>
            </a:extLst>
          </p:cNvPr>
          <p:cNvSpPr>
            <a:spLocks noGrp="1"/>
          </p:cNvSpPr>
          <p:nvPr>
            <p:ph type="body" sz="quarter" idx="24"/>
          </p:nvPr>
        </p:nvSpPr>
        <p:spPr>
          <a:xfrm>
            <a:off x="7603800" y="3704328"/>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9" name="Text Placeholder 3">
            <a:extLst>
              <a:ext uri="{FF2B5EF4-FFF2-40B4-BE49-F238E27FC236}">
                <a16:creationId xmlns:a16="http://schemas.microsoft.com/office/drawing/2014/main" id="{EC94AEFE-2936-4E4E-8C51-503C5FD83698}"/>
              </a:ext>
            </a:extLst>
          </p:cNvPr>
          <p:cNvSpPr>
            <a:spLocks noGrp="1"/>
          </p:cNvSpPr>
          <p:nvPr>
            <p:ph type="body" sz="quarter" idx="25" hasCustomPrompt="1"/>
          </p:nvPr>
        </p:nvSpPr>
        <p:spPr>
          <a:xfrm>
            <a:off x="7603802" y="4366238"/>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10" name="Text Placeholder 3">
            <a:extLst>
              <a:ext uri="{FF2B5EF4-FFF2-40B4-BE49-F238E27FC236}">
                <a16:creationId xmlns:a16="http://schemas.microsoft.com/office/drawing/2014/main" id="{4CA2680B-9E8A-48B4-B89C-459D910FCC36}"/>
              </a:ext>
            </a:extLst>
          </p:cNvPr>
          <p:cNvSpPr>
            <a:spLocks noGrp="1"/>
          </p:cNvSpPr>
          <p:nvPr>
            <p:ph type="body" sz="quarter" idx="26"/>
          </p:nvPr>
        </p:nvSpPr>
        <p:spPr>
          <a:xfrm>
            <a:off x="7603800" y="4714587"/>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12" name="Text Placeholder 3">
            <a:extLst>
              <a:ext uri="{FF2B5EF4-FFF2-40B4-BE49-F238E27FC236}">
                <a16:creationId xmlns:a16="http://schemas.microsoft.com/office/drawing/2014/main" id="{8E353803-7866-496D-ADD6-E22B6E562AA1}"/>
              </a:ext>
            </a:extLst>
          </p:cNvPr>
          <p:cNvSpPr>
            <a:spLocks noGrp="1"/>
          </p:cNvSpPr>
          <p:nvPr>
            <p:ph type="body" sz="quarter" idx="27" hasCustomPrompt="1"/>
          </p:nvPr>
        </p:nvSpPr>
        <p:spPr>
          <a:xfrm>
            <a:off x="7603802" y="5372548"/>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13" name="Text Placeholder 3">
            <a:extLst>
              <a:ext uri="{FF2B5EF4-FFF2-40B4-BE49-F238E27FC236}">
                <a16:creationId xmlns:a16="http://schemas.microsoft.com/office/drawing/2014/main" id="{2DAFF9F9-D3C2-4DE4-B226-AF5C16FC205D}"/>
              </a:ext>
            </a:extLst>
          </p:cNvPr>
          <p:cNvSpPr>
            <a:spLocks noGrp="1"/>
          </p:cNvSpPr>
          <p:nvPr>
            <p:ph type="body" sz="quarter" idx="28"/>
          </p:nvPr>
        </p:nvSpPr>
        <p:spPr>
          <a:xfrm>
            <a:off x="7603800" y="5720897"/>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0" name="Title 4">
            <a:extLst>
              <a:ext uri="{FF2B5EF4-FFF2-40B4-BE49-F238E27FC236}">
                <a16:creationId xmlns:a16="http://schemas.microsoft.com/office/drawing/2014/main" id="{56529F4A-74F1-4F6D-A1EF-F42EF84963F9}"/>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pic>
        <p:nvPicPr>
          <p:cNvPr id="23" name="Graphic 22">
            <a:extLst>
              <a:ext uri="{FF2B5EF4-FFF2-40B4-BE49-F238E27FC236}">
                <a16:creationId xmlns:a16="http://schemas.microsoft.com/office/drawing/2014/main" id="{AA8A494B-1BFB-4E15-9B83-CBA85259657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100000">
            <a:off x="-196333" y="5255832"/>
            <a:ext cx="1208627" cy="2368376"/>
          </a:xfrm>
          <a:prstGeom prst="rect">
            <a:avLst/>
          </a:prstGeom>
        </p:spPr>
      </p:pic>
    </p:spTree>
    <p:extLst>
      <p:ext uri="{BB962C8B-B14F-4D97-AF65-F5344CB8AC3E}">
        <p14:creationId xmlns:p14="http://schemas.microsoft.com/office/powerpoint/2010/main" val="41859638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2 Column Content + Object ">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B38DD6-121E-41AD-A368-0E6586C9C366}"/>
              </a:ext>
            </a:extLst>
          </p:cNvPr>
          <p:cNvSpPr/>
          <p:nvPr userDrawn="1"/>
        </p:nvSpPr>
        <p:spPr>
          <a:xfrm>
            <a:off x="0" y="0"/>
            <a:ext cx="6196777"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BCA88F1C-0B2A-49F9-B6DA-9FE0A837B6E7}"/>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sp>
        <p:nvSpPr>
          <p:cNvPr id="69" name="Title Placeholder 1">
            <a:extLst>
              <a:ext uri="{FF2B5EF4-FFF2-40B4-BE49-F238E27FC236}">
                <a16:creationId xmlns:a16="http://schemas.microsoft.com/office/drawing/2014/main" id="{B3FB557C-893D-4DF7-B038-14FDEE4A9B76}"/>
              </a:ext>
            </a:extLst>
          </p:cNvPr>
          <p:cNvSpPr>
            <a:spLocks noGrp="1"/>
          </p:cNvSpPr>
          <p:nvPr>
            <p:ph type="title"/>
          </p:nvPr>
        </p:nvSpPr>
        <p:spPr>
          <a:xfrm>
            <a:off x="408363" y="1078678"/>
            <a:ext cx="2983526" cy="71418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28" name="Text Placeholder 3">
            <a:extLst>
              <a:ext uri="{FF2B5EF4-FFF2-40B4-BE49-F238E27FC236}">
                <a16:creationId xmlns:a16="http://schemas.microsoft.com/office/drawing/2014/main" id="{ABCC4DDB-9287-452F-A21D-67A0C5232A66}"/>
              </a:ext>
            </a:extLst>
          </p:cNvPr>
          <p:cNvSpPr>
            <a:spLocks noGrp="1"/>
          </p:cNvSpPr>
          <p:nvPr>
            <p:ph type="body" sz="quarter" idx="11"/>
          </p:nvPr>
        </p:nvSpPr>
        <p:spPr>
          <a:xfrm>
            <a:off x="6576801" y="1770777"/>
            <a:ext cx="4962053" cy="317499"/>
          </a:xfrm>
        </p:spPr>
        <p:txBody>
          <a:bodyPr/>
          <a:lstStyle>
            <a:lvl1pPr algn="l">
              <a:defRPr>
                <a:solidFill>
                  <a:srgbClr val="2D3955"/>
                </a:solidFill>
                <a:latin typeface="+mj-lt"/>
              </a:defRPr>
            </a:lvl1pPr>
            <a:lvl2pPr marL="0" indent="0">
              <a:buNone/>
              <a:defRPr/>
            </a:lvl2pPr>
          </a:lstStyle>
          <a:p>
            <a:pPr lvl="0"/>
            <a:r>
              <a:rPr lang="en-US" dirty="0"/>
              <a:t>Click to edit Master text styles</a:t>
            </a:r>
          </a:p>
        </p:txBody>
      </p:sp>
      <p:sp>
        <p:nvSpPr>
          <p:cNvPr id="29" name="Text Placeholder 3">
            <a:extLst>
              <a:ext uri="{FF2B5EF4-FFF2-40B4-BE49-F238E27FC236}">
                <a16:creationId xmlns:a16="http://schemas.microsoft.com/office/drawing/2014/main" id="{D44B36BF-1428-4F7C-B761-F08F509DDA51}"/>
              </a:ext>
            </a:extLst>
          </p:cNvPr>
          <p:cNvSpPr>
            <a:spLocks noGrp="1"/>
          </p:cNvSpPr>
          <p:nvPr>
            <p:ph type="body" sz="quarter" idx="13" hasCustomPrompt="1"/>
          </p:nvPr>
        </p:nvSpPr>
        <p:spPr>
          <a:xfrm>
            <a:off x="6581495" y="2614176"/>
            <a:ext cx="461347" cy="487492"/>
          </a:xfrm>
        </p:spPr>
        <p:txBody>
          <a:bodyPr/>
          <a:lstStyle>
            <a:lvl1pPr algn="l">
              <a:defRPr sz="20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30" name="Text Placeholder 3">
            <a:extLst>
              <a:ext uri="{FF2B5EF4-FFF2-40B4-BE49-F238E27FC236}">
                <a16:creationId xmlns:a16="http://schemas.microsoft.com/office/drawing/2014/main" id="{08769D44-82D8-4E32-AB34-53FF09BBA0AF}"/>
              </a:ext>
            </a:extLst>
          </p:cNvPr>
          <p:cNvSpPr>
            <a:spLocks noGrp="1"/>
          </p:cNvSpPr>
          <p:nvPr>
            <p:ph type="body" sz="quarter" idx="14"/>
          </p:nvPr>
        </p:nvSpPr>
        <p:spPr>
          <a:xfrm>
            <a:off x="7252842" y="2544726"/>
            <a:ext cx="3581399" cy="473018"/>
          </a:xfrm>
        </p:spPr>
        <p:txBody>
          <a:bodyPr anchor="ctr"/>
          <a:lstStyle>
            <a:lvl1pPr>
              <a:defRPr sz="18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2" name="Text Placeholder 3">
            <a:extLst>
              <a:ext uri="{FF2B5EF4-FFF2-40B4-BE49-F238E27FC236}">
                <a16:creationId xmlns:a16="http://schemas.microsoft.com/office/drawing/2014/main" id="{71D3392D-D14E-4577-92B3-470FDC5390BD}"/>
              </a:ext>
            </a:extLst>
          </p:cNvPr>
          <p:cNvSpPr>
            <a:spLocks noGrp="1"/>
          </p:cNvSpPr>
          <p:nvPr>
            <p:ph type="body" sz="quarter" idx="15" hasCustomPrompt="1"/>
          </p:nvPr>
        </p:nvSpPr>
        <p:spPr>
          <a:xfrm>
            <a:off x="6581495" y="3415712"/>
            <a:ext cx="461347" cy="487492"/>
          </a:xfrm>
        </p:spPr>
        <p:txBody>
          <a:bodyPr/>
          <a:lstStyle>
            <a:lvl1pPr algn="l">
              <a:defRPr sz="20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33" name="Text Placeholder 3">
            <a:extLst>
              <a:ext uri="{FF2B5EF4-FFF2-40B4-BE49-F238E27FC236}">
                <a16:creationId xmlns:a16="http://schemas.microsoft.com/office/drawing/2014/main" id="{FBF88CA1-ABB4-43B8-8E4A-FBC936415619}"/>
              </a:ext>
            </a:extLst>
          </p:cNvPr>
          <p:cNvSpPr>
            <a:spLocks noGrp="1"/>
          </p:cNvSpPr>
          <p:nvPr>
            <p:ph type="body" sz="quarter" idx="16"/>
          </p:nvPr>
        </p:nvSpPr>
        <p:spPr>
          <a:xfrm>
            <a:off x="7252842" y="3348622"/>
            <a:ext cx="3581399" cy="473018"/>
          </a:xfrm>
        </p:spPr>
        <p:txBody>
          <a:bodyPr anchor="ctr"/>
          <a:lstStyle>
            <a:lvl1pPr>
              <a:defRPr sz="18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4" name="Text Placeholder 3">
            <a:extLst>
              <a:ext uri="{FF2B5EF4-FFF2-40B4-BE49-F238E27FC236}">
                <a16:creationId xmlns:a16="http://schemas.microsoft.com/office/drawing/2014/main" id="{FE2546C1-700E-4791-921E-2C8FC18337E5}"/>
              </a:ext>
            </a:extLst>
          </p:cNvPr>
          <p:cNvSpPr>
            <a:spLocks noGrp="1"/>
          </p:cNvSpPr>
          <p:nvPr>
            <p:ph type="body" sz="quarter" idx="17" hasCustomPrompt="1"/>
          </p:nvPr>
        </p:nvSpPr>
        <p:spPr>
          <a:xfrm>
            <a:off x="6581495" y="4217248"/>
            <a:ext cx="461347" cy="487492"/>
          </a:xfrm>
        </p:spPr>
        <p:txBody>
          <a:bodyPr/>
          <a:lstStyle>
            <a:lvl1pPr algn="l">
              <a:defRPr sz="20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35" name="Text Placeholder 3">
            <a:extLst>
              <a:ext uri="{FF2B5EF4-FFF2-40B4-BE49-F238E27FC236}">
                <a16:creationId xmlns:a16="http://schemas.microsoft.com/office/drawing/2014/main" id="{FF6727FF-0F9E-4B54-A7E1-DF457820B580}"/>
              </a:ext>
            </a:extLst>
          </p:cNvPr>
          <p:cNvSpPr>
            <a:spLocks noGrp="1"/>
          </p:cNvSpPr>
          <p:nvPr>
            <p:ph type="body" sz="quarter" idx="18"/>
          </p:nvPr>
        </p:nvSpPr>
        <p:spPr>
          <a:xfrm>
            <a:off x="7252842" y="4152518"/>
            <a:ext cx="3581399" cy="473018"/>
          </a:xfrm>
        </p:spPr>
        <p:txBody>
          <a:bodyPr anchor="ctr"/>
          <a:lstStyle>
            <a:lvl1pPr>
              <a:defRPr sz="18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6" name="Text Placeholder 3">
            <a:extLst>
              <a:ext uri="{FF2B5EF4-FFF2-40B4-BE49-F238E27FC236}">
                <a16:creationId xmlns:a16="http://schemas.microsoft.com/office/drawing/2014/main" id="{5634473C-D5F5-44AD-95FF-E69EE480A188}"/>
              </a:ext>
            </a:extLst>
          </p:cNvPr>
          <p:cNvSpPr>
            <a:spLocks noGrp="1"/>
          </p:cNvSpPr>
          <p:nvPr>
            <p:ph type="body" sz="quarter" idx="19" hasCustomPrompt="1"/>
          </p:nvPr>
        </p:nvSpPr>
        <p:spPr>
          <a:xfrm>
            <a:off x="6581495" y="5025864"/>
            <a:ext cx="461347" cy="487492"/>
          </a:xfrm>
        </p:spPr>
        <p:txBody>
          <a:bodyPr/>
          <a:lstStyle>
            <a:lvl1pPr algn="l">
              <a:defRPr sz="20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37" name="Text Placeholder 3">
            <a:extLst>
              <a:ext uri="{FF2B5EF4-FFF2-40B4-BE49-F238E27FC236}">
                <a16:creationId xmlns:a16="http://schemas.microsoft.com/office/drawing/2014/main" id="{CB197D3F-CCDF-41C5-8072-9EA0EBE464FA}"/>
              </a:ext>
            </a:extLst>
          </p:cNvPr>
          <p:cNvSpPr>
            <a:spLocks noGrp="1"/>
          </p:cNvSpPr>
          <p:nvPr>
            <p:ph type="body" sz="quarter" idx="20"/>
          </p:nvPr>
        </p:nvSpPr>
        <p:spPr>
          <a:xfrm>
            <a:off x="7252842" y="4956414"/>
            <a:ext cx="3581399" cy="473018"/>
          </a:xfrm>
        </p:spPr>
        <p:txBody>
          <a:bodyPr anchor="ctr"/>
          <a:lstStyle>
            <a:lvl1pPr>
              <a:defRPr sz="18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grpSp>
        <p:nvGrpSpPr>
          <p:cNvPr id="53" name="Graphic 3">
            <a:extLst>
              <a:ext uri="{FF2B5EF4-FFF2-40B4-BE49-F238E27FC236}">
                <a16:creationId xmlns:a16="http://schemas.microsoft.com/office/drawing/2014/main" id="{43794B46-76E5-4DED-9DD3-2B035F6BB278}"/>
              </a:ext>
            </a:extLst>
          </p:cNvPr>
          <p:cNvGrpSpPr/>
          <p:nvPr userDrawn="1"/>
        </p:nvGrpSpPr>
        <p:grpSpPr>
          <a:xfrm>
            <a:off x="1426048" y="2541770"/>
            <a:ext cx="3217489" cy="3237552"/>
            <a:chOff x="1147021" y="2299143"/>
            <a:chExt cx="3562461" cy="3584675"/>
          </a:xfrm>
        </p:grpSpPr>
        <p:sp>
          <p:nvSpPr>
            <p:cNvPr id="54" name="Freeform: Shape 53">
              <a:extLst>
                <a:ext uri="{FF2B5EF4-FFF2-40B4-BE49-F238E27FC236}">
                  <a16:creationId xmlns:a16="http://schemas.microsoft.com/office/drawing/2014/main" id="{497C387D-9F44-47EC-AD25-49FC163BDDED}"/>
                </a:ext>
              </a:extLst>
            </p:cNvPr>
            <p:cNvSpPr/>
            <p:nvPr/>
          </p:nvSpPr>
          <p:spPr>
            <a:xfrm>
              <a:off x="2318339" y="3478357"/>
              <a:ext cx="1218893" cy="1227132"/>
            </a:xfrm>
            <a:custGeom>
              <a:avLst/>
              <a:gdLst>
                <a:gd name="connsiteX0" fmla="*/ 1040336 w 1218893"/>
                <a:gd name="connsiteY0" fmla="*/ 179731 h 1227132"/>
                <a:gd name="connsiteX1" fmla="*/ 178620 w 1218893"/>
                <a:gd name="connsiteY1" fmla="*/ 179832 h 1227132"/>
                <a:gd name="connsiteX2" fmla="*/ 178519 w 1218893"/>
                <a:gd name="connsiteY2" fmla="*/ 1047364 h 1227132"/>
                <a:gd name="connsiteX3" fmla="*/ 1040538 w 1218893"/>
                <a:gd name="connsiteY3" fmla="*/ 1047566 h 1227132"/>
                <a:gd name="connsiteX4" fmla="*/ 1040336 w 1218893"/>
                <a:gd name="connsiteY4" fmla="*/ 179731 h 1227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8893" h="1227132">
                  <a:moveTo>
                    <a:pt x="1040336" y="179731"/>
                  </a:moveTo>
                  <a:cubicBezTo>
                    <a:pt x="802193" y="-60028"/>
                    <a:pt x="416663" y="-59826"/>
                    <a:pt x="178620" y="179832"/>
                  </a:cubicBezTo>
                  <a:cubicBezTo>
                    <a:pt x="-59422" y="419490"/>
                    <a:pt x="-59624" y="807625"/>
                    <a:pt x="178519" y="1047364"/>
                  </a:cubicBezTo>
                  <a:cubicBezTo>
                    <a:pt x="416360" y="1286820"/>
                    <a:pt x="802475" y="1287224"/>
                    <a:pt x="1040538" y="1047566"/>
                  </a:cubicBezTo>
                  <a:cubicBezTo>
                    <a:pt x="1278581" y="807908"/>
                    <a:pt x="1278177" y="419187"/>
                    <a:pt x="1040336" y="179731"/>
                  </a:cubicBezTo>
                  <a:close/>
                </a:path>
              </a:pathLst>
            </a:custGeom>
            <a:noFill/>
            <a:ln w="19050" cap="flat">
              <a:solidFill>
                <a:srgbClr val="13C5BD"/>
              </a:solid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0FFD558B-34ED-4441-BA72-3B9B4325232D}"/>
                </a:ext>
              </a:extLst>
            </p:cNvPr>
            <p:cNvSpPr/>
            <p:nvPr/>
          </p:nvSpPr>
          <p:spPr>
            <a:xfrm>
              <a:off x="1149045" y="2301159"/>
              <a:ext cx="3557478" cy="3581514"/>
            </a:xfrm>
            <a:custGeom>
              <a:avLst/>
              <a:gdLst>
                <a:gd name="connsiteX0" fmla="*/ 3036327 w 3557478"/>
                <a:gd name="connsiteY0" fmla="*/ 524557 h 3581514"/>
                <a:gd name="connsiteX1" fmla="*/ 521318 w 3557478"/>
                <a:gd name="connsiteY1" fmla="*/ 524839 h 3581514"/>
                <a:gd name="connsiteX2" fmla="*/ 521035 w 3557478"/>
                <a:gd name="connsiteY2" fmla="*/ 3056852 h 3581514"/>
                <a:gd name="connsiteX3" fmla="*/ 3036912 w 3557478"/>
                <a:gd name="connsiteY3" fmla="*/ 3057418 h 3581514"/>
                <a:gd name="connsiteX4" fmla="*/ 3036327 w 3557478"/>
                <a:gd name="connsiteY4" fmla="*/ 524557 h 3581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7478" h="3581514">
                  <a:moveTo>
                    <a:pt x="3036327" y="524557"/>
                  </a:moveTo>
                  <a:cubicBezTo>
                    <a:pt x="2341283" y="-175192"/>
                    <a:pt x="1216079" y="-174606"/>
                    <a:pt x="521318" y="524839"/>
                  </a:cubicBezTo>
                  <a:cubicBezTo>
                    <a:pt x="-173443" y="1224305"/>
                    <a:pt x="-174008" y="2357103"/>
                    <a:pt x="521035" y="3056852"/>
                  </a:cubicBezTo>
                  <a:cubicBezTo>
                    <a:pt x="1215230" y="3755732"/>
                    <a:pt x="2342131" y="3756884"/>
                    <a:pt x="3036912" y="3057418"/>
                  </a:cubicBezTo>
                  <a:cubicBezTo>
                    <a:pt x="3731673" y="2357972"/>
                    <a:pt x="3730522" y="1223437"/>
                    <a:pt x="3036327" y="524557"/>
                  </a:cubicBezTo>
                  <a:close/>
                </a:path>
              </a:pathLst>
            </a:custGeom>
            <a:noFill/>
            <a:ln w="19050" cap="flat">
              <a:solidFill>
                <a:srgbClr val="13C5BD"/>
              </a:solidFill>
              <a:prstDash val="solid"/>
              <a:miter/>
            </a:ln>
          </p:spPr>
          <p:txBody>
            <a:bodyPr rtlCol="0" anchor="ctr"/>
            <a:lstStyle/>
            <a:p>
              <a:endParaRPr lang="en-US" dirty="0"/>
            </a:p>
          </p:txBody>
        </p:sp>
      </p:grpSp>
      <p:sp>
        <p:nvSpPr>
          <p:cNvPr id="8" name="Oval 7">
            <a:extLst>
              <a:ext uri="{FF2B5EF4-FFF2-40B4-BE49-F238E27FC236}">
                <a16:creationId xmlns:a16="http://schemas.microsoft.com/office/drawing/2014/main" id="{7D9F592B-2F6B-49AD-A9E2-1FFD55A3046A}"/>
              </a:ext>
            </a:extLst>
          </p:cNvPr>
          <p:cNvSpPr/>
          <p:nvPr userDrawn="1"/>
        </p:nvSpPr>
        <p:spPr>
          <a:xfrm>
            <a:off x="2580818" y="2160625"/>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sp>
        <p:nvSpPr>
          <p:cNvPr id="9" name="Oval 8">
            <a:extLst>
              <a:ext uri="{FF2B5EF4-FFF2-40B4-BE49-F238E27FC236}">
                <a16:creationId xmlns:a16="http://schemas.microsoft.com/office/drawing/2014/main" id="{6E0E4CFB-7546-4B3C-BE40-DBFF695AC04C}"/>
              </a:ext>
            </a:extLst>
          </p:cNvPr>
          <p:cNvSpPr/>
          <p:nvPr userDrawn="1"/>
        </p:nvSpPr>
        <p:spPr>
          <a:xfrm>
            <a:off x="2580818" y="5200925"/>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grpSp>
        <p:nvGrpSpPr>
          <p:cNvPr id="16" name="Group 15">
            <a:extLst>
              <a:ext uri="{FF2B5EF4-FFF2-40B4-BE49-F238E27FC236}">
                <a16:creationId xmlns:a16="http://schemas.microsoft.com/office/drawing/2014/main" id="{978C0FAC-9BDB-44FF-9894-8E86C3021B0C}"/>
              </a:ext>
            </a:extLst>
          </p:cNvPr>
          <p:cNvGrpSpPr/>
          <p:nvPr userDrawn="1"/>
        </p:nvGrpSpPr>
        <p:grpSpPr>
          <a:xfrm>
            <a:off x="1246926" y="2848996"/>
            <a:ext cx="3574888" cy="958677"/>
            <a:chOff x="1246926" y="2697101"/>
            <a:chExt cx="3574888" cy="958677"/>
          </a:xfrm>
        </p:grpSpPr>
        <p:sp>
          <p:nvSpPr>
            <p:cNvPr id="12" name="Oval 11">
              <a:extLst>
                <a:ext uri="{FF2B5EF4-FFF2-40B4-BE49-F238E27FC236}">
                  <a16:creationId xmlns:a16="http://schemas.microsoft.com/office/drawing/2014/main" id="{B0F97D29-3550-4626-B7EB-273F43C76340}"/>
                </a:ext>
              </a:extLst>
            </p:cNvPr>
            <p:cNvSpPr/>
            <p:nvPr userDrawn="1"/>
          </p:nvSpPr>
          <p:spPr>
            <a:xfrm>
              <a:off x="3914710" y="2748677"/>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sp>
          <p:nvSpPr>
            <p:cNvPr id="13" name="Oval 12">
              <a:extLst>
                <a:ext uri="{FF2B5EF4-FFF2-40B4-BE49-F238E27FC236}">
                  <a16:creationId xmlns:a16="http://schemas.microsoft.com/office/drawing/2014/main" id="{92797C26-B5D7-4572-8861-B5427D50211E}"/>
                </a:ext>
              </a:extLst>
            </p:cNvPr>
            <p:cNvSpPr/>
            <p:nvPr userDrawn="1"/>
          </p:nvSpPr>
          <p:spPr>
            <a:xfrm>
              <a:off x="1246926" y="2697101"/>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grpSp>
      <p:grpSp>
        <p:nvGrpSpPr>
          <p:cNvPr id="75" name="Group 74">
            <a:extLst>
              <a:ext uri="{FF2B5EF4-FFF2-40B4-BE49-F238E27FC236}">
                <a16:creationId xmlns:a16="http://schemas.microsoft.com/office/drawing/2014/main" id="{F2B71041-2809-498A-B024-FBBD8241767B}"/>
              </a:ext>
            </a:extLst>
          </p:cNvPr>
          <p:cNvGrpSpPr/>
          <p:nvPr userDrawn="1"/>
        </p:nvGrpSpPr>
        <p:grpSpPr>
          <a:xfrm>
            <a:off x="1246926" y="4356471"/>
            <a:ext cx="3574888" cy="958677"/>
            <a:chOff x="1246926" y="2697101"/>
            <a:chExt cx="3574888" cy="958677"/>
          </a:xfrm>
        </p:grpSpPr>
        <p:sp>
          <p:nvSpPr>
            <p:cNvPr id="76" name="Oval 75">
              <a:extLst>
                <a:ext uri="{FF2B5EF4-FFF2-40B4-BE49-F238E27FC236}">
                  <a16:creationId xmlns:a16="http://schemas.microsoft.com/office/drawing/2014/main" id="{9AD159CE-3218-47B6-AF24-0DBE7E4EAAF4}"/>
                </a:ext>
              </a:extLst>
            </p:cNvPr>
            <p:cNvSpPr/>
            <p:nvPr userDrawn="1"/>
          </p:nvSpPr>
          <p:spPr>
            <a:xfrm>
              <a:off x="3914710" y="2748677"/>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sp>
          <p:nvSpPr>
            <p:cNvPr id="77" name="Oval 76">
              <a:extLst>
                <a:ext uri="{FF2B5EF4-FFF2-40B4-BE49-F238E27FC236}">
                  <a16:creationId xmlns:a16="http://schemas.microsoft.com/office/drawing/2014/main" id="{E0F898ED-4B82-43AC-AB23-E1CE18FE08E7}"/>
                </a:ext>
              </a:extLst>
            </p:cNvPr>
            <p:cNvSpPr/>
            <p:nvPr userDrawn="1"/>
          </p:nvSpPr>
          <p:spPr>
            <a:xfrm>
              <a:off x="1246926" y="2697101"/>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grpSp>
      <p:pic>
        <p:nvPicPr>
          <p:cNvPr id="44" name="Graphic 43">
            <a:extLst>
              <a:ext uri="{FF2B5EF4-FFF2-40B4-BE49-F238E27FC236}">
                <a16:creationId xmlns:a16="http://schemas.microsoft.com/office/drawing/2014/main" id="{DA590755-8A72-406F-893D-CDDBC20FB88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100000">
            <a:off x="-196333" y="5255832"/>
            <a:ext cx="1208627" cy="2368376"/>
          </a:xfrm>
          <a:prstGeom prst="rect">
            <a:avLst/>
          </a:prstGeom>
        </p:spPr>
      </p:pic>
      <p:pic>
        <p:nvPicPr>
          <p:cNvPr id="45" name="Graphic 44">
            <a:extLst>
              <a:ext uri="{FF2B5EF4-FFF2-40B4-BE49-F238E27FC236}">
                <a16:creationId xmlns:a16="http://schemas.microsoft.com/office/drawing/2014/main" id="{5F39902F-0AAF-4796-B7C0-58ECA8A4E08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46" name="Graphic 45">
            <a:extLst>
              <a:ext uri="{FF2B5EF4-FFF2-40B4-BE49-F238E27FC236}">
                <a16:creationId xmlns:a16="http://schemas.microsoft.com/office/drawing/2014/main" id="{27EAC1DB-1CC1-470A-AFE3-9D980A90D9D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4175996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anim calcmode="lin" valueType="num">
                                      <p:cBhvr>
                                        <p:cTn id="8" dur="1000" fill="hold"/>
                                        <p:tgtEl>
                                          <p:spTgt spid="69"/>
                                        </p:tgtEl>
                                        <p:attrNameLst>
                                          <p:attrName>ppt_x</p:attrName>
                                        </p:attrNameLst>
                                      </p:cBhvr>
                                      <p:tavLst>
                                        <p:tav tm="0">
                                          <p:val>
                                            <p:strVal val="#ppt_x"/>
                                          </p:val>
                                        </p:tav>
                                        <p:tav tm="100000">
                                          <p:val>
                                            <p:strVal val="#ppt_x"/>
                                          </p:val>
                                        </p:tav>
                                      </p:tavLst>
                                    </p:anim>
                                    <p:anim calcmode="lin" valueType="num">
                                      <p:cBhvr>
                                        <p:cTn id="9" dur="1000" fill="hold"/>
                                        <p:tgtEl>
                                          <p:spTgt spid="69"/>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wheel(1)">
                                      <p:cBhvr>
                                        <p:cTn id="12" dur="500"/>
                                        <p:tgtEl>
                                          <p:spTgt spid="45"/>
                                        </p:tgtEl>
                                      </p:cBhvr>
                                    </p:animEffect>
                                  </p:childTnLst>
                                </p:cTn>
                              </p:par>
                              <p:par>
                                <p:cTn id="13" presetID="12" presetClass="entr" presetSubtype="4" fill="hold" nodeType="withEffect">
                                  <p:stCondLst>
                                    <p:cond delay="40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p:tgtEl>
                                          <p:spTgt spid="46"/>
                                        </p:tgtEl>
                                        <p:attrNameLst>
                                          <p:attrName>ppt_y</p:attrName>
                                        </p:attrNameLst>
                                      </p:cBhvr>
                                      <p:tavLst>
                                        <p:tav tm="0">
                                          <p:val>
                                            <p:strVal val="#ppt_y+#ppt_h*1.125000"/>
                                          </p:val>
                                        </p:tav>
                                        <p:tav tm="100000">
                                          <p:val>
                                            <p:strVal val="#ppt_y"/>
                                          </p:val>
                                        </p:tav>
                                      </p:tavLst>
                                    </p:anim>
                                    <p:animEffect transition="in" filter="wipe(up)">
                                      <p:cBhvr>
                                        <p:cTn id="1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Tracker Indentation">
    <p:spTree>
      <p:nvGrpSpPr>
        <p:cNvPr id="1" name=""/>
        <p:cNvGrpSpPr/>
        <p:nvPr/>
      </p:nvGrpSpPr>
      <p:grpSpPr>
        <a:xfrm>
          <a:off x="0" y="0"/>
          <a:ext cx="0" cy="0"/>
          <a:chOff x="0" y="0"/>
          <a:chExt cx="0" cy="0"/>
        </a:xfrm>
      </p:grpSpPr>
      <p:sp>
        <p:nvSpPr>
          <p:cNvPr id="21" name="Text Placeholder 3">
            <a:extLst>
              <a:ext uri="{FF2B5EF4-FFF2-40B4-BE49-F238E27FC236}">
                <a16:creationId xmlns:a16="http://schemas.microsoft.com/office/drawing/2014/main" id="{4EB89F9B-8188-4DA5-9E2D-EC9F141F6869}"/>
              </a:ext>
            </a:extLst>
          </p:cNvPr>
          <p:cNvSpPr>
            <a:spLocks noGrp="1"/>
          </p:cNvSpPr>
          <p:nvPr>
            <p:ph type="body" sz="quarter" idx="19" hasCustomPrompt="1"/>
          </p:nvPr>
        </p:nvSpPr>
        <p:spPr>
          <a:xfrm>
            <a:off x="4882647" y="2142320"/>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23" name="Text Placeholder 3">
            <a:extLst>
              <a:ext uri="{FF2B5EF4-FFF2-40B4-BE49-F238E27FC236}">
                <a16:creationId xmlns:a16="http://schemas.microsoft.com/office/drawing/2014/main" id="{67632274-B702-4E53-AB1C-25228F54DE03}"/>
              </a:ext>
            </a:extLst>
          </p:cNvPr>
          <p:cNvSpPr>
            <a:spLocks noGrp="1"/>
          </p:cNvSpPr>
          <p:nvPr>
            <p:ph type="body" sz="quarter" idx="20" hasCustomPrompt="1"/>
          </p:nvPr>
        </p:nvSpPr>
        <p:spPr>
          <a:xfrm>
            <a:off x="4882647" y="2850262"/>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24" name="Text Placeholder 3">
            <a:extLst>
              <a:ext uri="{FF2B5EF4-FFF2-40B4-BE49-F238E27FC236}">
                <a16:creationId xmlns:a16="http://schemas.microsoft.com/office/drawing/2014/main" id="{38D5D84A-76E3-4822-86C4-F2C4365BBA98}"/>
              </a:ext>
            </a:extLst>
          </p:cNvPr>
          <p:cNvSpPr>
            <a:spLocks noGrp="1"/>
          </p:cNvSpPr>
          <p:nvPr>
            <p:ph type="body" sz="quarter" idx="21" hasCustomPrompt="1"/>
          </p:nvPr>
        </p:nvSpPr>
        <p:spPr>
          <a:xfrm>
            <a:off x="4882647" y="3558206"/>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25" name="Text Placeholder 3">
            <a:extLst>
              <a:ext uri="{FF2B5EF4-FFF2-40B4-BE49-F238E27FC236}">
                <a16:creationId xmlns:a16="http://schemas.microsoft.com/office/drawing/2014/main" id="{A91D18C7-BB79-4540-BCCE-F1D1222960FD}"/>
              </a:ext>
            </a:extLst>
          </p:cNvPr>
          <p:cNvSpPr>
            <a:spLocks noGrp="1"/>
          </p:cNvSpPr>
          <p:nvPr>
            <p:ph type="body" sz="quarter" idx="22" hasCustomPrompt="1"/>
          </p:nvPr>
        </p:nvSpPr>
        <p:spPr>
          <a:xfrm>
            <a:off x="4882647" y="4266149"/>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27" name="Text Placeholder 3">
            <a:extLst>
              <a:ext uri="{FF2B5EF4-FFF2-40B4-BE49-F238E27FC236}">
                <a16:creationId xmlns:a16="http://schemas.microsoft.com/office/drawing/2014/main" id="{C9C63FDA-54DF-44E8-88F8-F29932DFE474}"/>
              </a:ext>
            </a:extLst>
          </p:cNvPr>
          <p:cNvSpPr>
            <a:spLocks noGrp="1"/>
          </p:cNvSpPr>
          <p:nvPr>
            <p:ph type="body" sz="quarter" idx="23" hasCustomPrompt="1"/>
          </p:nvPr>
        </p:nvSpPr>
        <p:spPr>
          <a:xfrm>
            <a:off x="4882647" y="4974092"/>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31" name="Text Placeholder 3">
            <a:extLst>
              <a:ext uri="{FF2B5EF4-FFF2-40B4-BE49-F238E27FC236}">
                <a16:creationId xmlns:a16="http://schemas.microsoft.com/office/drawing/2014/main" id="{EF608D67-D417-41F6-A14A-1CEC90E39489}"/>
              </a:ext>
            </a:extLst>
          </p:cNvPr>
          <p:cNvSpPr>
            <a:spLocks noGrp="1"/>
          </p:cNvSpPr>
          <p:nvPr>
            <p:ph type="body" sz="quarter" idx="24" hasCustomPrompt="1"/>
          </p:nvPr>
        </p:nvSpPr>
        <p:spPr>
          <a:xfrm>
            <a:off x="4882647" y="5682035"/>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38" name="Text Placeholder 3">
            <a:extLst>
              <a:ext uri="{FF2B5EF4-FFF2-40B4-BE49-F238E27FC236}">
                <a16:creationId xmlns:a16="http://schemas.microsoft.com/office/drawing/2014/main" id="{5B575F55-A046-4A3E-A017-60FA62F75CB7}"/>
              </a:ext>
            </a:extLst>
          </p:cNvPr>
          <p:cNvSpPr>
            <a:spLocks noGrp="1"/>
          </p:cNvSpPr>
          <p:nvPr>
            <p:ph type="body" sz="quarter" idx="27" hasCustomPrompt="1"/>
          </p:nvPr>
        </p:nvSpPr>
        <p:spPr>
          <a:xfrm>
            <a:off x="4882647" y="1452261"/>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1" name="Text Placeholder 3">
            <a:extLst>
              <a:ext uri="{FF2B5EF4-FFF2-40B4-BE49-F238E27FC236}">
                <a16:creationId xmlns:a16="http://schemas.microsoft.com/office/drawing/2014/main" id="{4FB510C2-9AF0-4020-AD51-32F16BEB58F9}"/>
              </a:ext>
            </a:extLst>
          </p:cNvPr>
          <p:cNvSpPr>
            <a:spLocks noGrp="1"/>
          </p:cNvSpPr>
          <p:nvPr>
            <p:ph type="body" sz="quarter" idx="28" hasCustomPrompt="1"/>
          </p:nvPr>
        </p:nvSpPr>
        <p:spPr>
          <a:xfrm>
            <a:off x="8563693" y="2142320"/>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4" name="Text Placeholder 3">
            <a:extLst>
              <a:ext uri="{FF2B5EF4-FFF2-40B4-BE49-F238E27FC236}">
                <a16:creationId xmlns:a16="http://schemas.microsoft.com/office/drawing/2014/main" id="{270143F2-C26E-4A8E-B610-DB4645209BF5}"/>
              </a:ext>
            </a:extLst>
          </p:cNvPr>
          <p:cNvSpPr>
            <a:spLocks noGrp="1"/>
          </p:cNvSpPr>
          <p:nvPr>
            <p:ph type="body" sz="quarter" idx="29" hasCustomPrompt="1"/>
          </p:nvPr>
        </p:nvSpPr>
        <p:spPr>
          <a:xfrm>
            <a:off x="8563693" y="2850262"/>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5" name="Text Placeholder 3">
            <a:extLst>
              <a:ext uri="{FF2B5EF4-FFF2-40B4-BE49-F238E27FC236}">
                <a16:creationId xmlns:a16="http://schemas.microsoft.com/office/drawing/2014/main" id="{83FFD6B8-AB10-4EED-809F-9ED453816076}"/>
              </a:ext>
            </a:extLst>
          </p:cNvPr>
          <p:cNvSpPr>
            <a:spLocks noGrp="1"/>
          </p:cNvSpPr>
          <p:nvPr>
            <p:ph type="body" sz="quarter" idx="30" hasCustomPrompt="1"/>
          </p:nvPr>
        </p:nvSpPr>
        <p:spPr>
          <a:xfrm>
            <a:off x="8563693" y="3558206"/>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6" name="Text Placeholder 3">
            <a:extLst>
              <a:ext uri="{FF2B5EF4-FFF2-40B4-BE49-F238E27FC236}">
                <a16:creationId xmlns:a16="http://schemas.microsoft.com/office/drawing/2014/main" id="{D5FCBA73-4B75-4987-A886-55F2D2E8CC2B}"/>
              </a:ext>
            </a:extLst>
          </p:cNvPr>
          <p:cNvSpPr>
            <a:spLocks noGrp="1"/>
          </p:cNvSpPr>
          <p:nvPr>
            <p:ph type="body" sz="quarter" idx="31" hasCustomPrompt="1"/>
          </p:nvPr>
        </p:nvSpPr>
        <p:spPr>
          <a:xfrm>
            <a:off x="8563693" y="4266149"/>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7" name="Text Placeholder 3">
            <a:extLst>
              <a:ext uri="{FF2B5EF4-FFF2-40B4-BE49-F238E27FC236}">
                <a16:creationId xmlns:a16="http://schemas.microsoft.com/office/drawing/2014/main" id="{BDD12D4D-6404-4AE8-83DE-766CC47CED82}"/>
              </a:ext>
            </a:extLst>
          </p:cNvPr>
          <p:cNvSpPr>
            <a:spLocks noGrp="1"/>
          </p:cNvSpPr>
          <p:nvPr>
            <p:ph type="body" sz="quarter" idx="32" hasCustomPrompt="1"/>
          </p:nvPr>
        </p:nvSpPr>
        <p:spPr>
          <a:xfrm>
            <a:off x="8563693" y="4974092"/>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8" name="Text Placeholder 3">
            <a:extLst>
              <a:ext uri="{FF2B5EF4-FFF2-40B4-BE49-F238E27FC236}">
                <a16:creationId xmlns:a16="http://schemas.microsoft.com/office/drawing/2014/main" id="{8B17220B-2AD2-4291-BA7A-75D3985129D0}"/>
              </a:ext>
            </a:extLst>
          </p:cNvPr>
          <p:cNvSpPr>
            <a:spLocks noGrp="1"/>
          </p:cNvSpPr>
          <p:nvPr>
            <p:ph type="body" sz="quarter" idx="33" hasCustomPrompt="1"/>
          </p:nvPr>
        </p:nvSpPr>
        <p:spPr>
          <a:xfrm>
            <a:off x="8563693" y="5682035"/>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9" name="Text Placeholder 3">
            <a:extLst>
              <a:ext uri="{FF2B5EF4-FFF2-40B4-BE49-F238E27FC236}">
                <a16:creationId xmlns:a16="http://schemas.microsoft.com/office/drawing/2014/main" id="{6C735E04-F025-4249-BDA5-7E324F069DFD}"/>
              </a:ext>
            </a:extLst>
          </p:cNvPr>
          <p:cNvSpPr>
            <a:spLocks noGrp="1"/>
          </p:cNvSpPr>
          <p:nvPr>
            <p:ph type="body" sz="quarter" idx="34" hasCustomPrompt="1"/>
          </p:nvPr>
        </p:nvSpPr>
        <p:spPr>
          <a:xfrm>
            <a:off x="8563693" y="1452261"/>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51" name="Title Placeholder 1">
            <a:extLst>
              <a:ext uri="{FF2B5EF4-FFF2-40B4-BE49-F238E27FC236}">
                <a16:creationId xmlns:a16="http://schemas.microsoft.com/office/drawing/2014/main" id="{BCF6471A-6FF8-4E4C-B0F6-4620F9DCE9E4}"/>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2D3955"/>
                </a:solidFill>
              </a:defRPr>
            </a:lvl1pPr>
          </a:lstStyle>
          <a:p>
            <a:r>
              <a:rPr lang="en-US" dirty="0"/>
              <a:t>Click to edit Master title style</a:t>
            </a:r>
          </a:p>
        </p:txBody>
      </p:sp>
      <p:pic>
        <p:nvPicPr>
          <p:cNvPr id="2" name="Graphic 1">
            <a:extLst>
              <a:ext uri="{FF2B5EF4-FFF2-40B4-BE49-F238E27FC236}">
                <a16:creationId xmlns:a16="http://schemas.microsoft.com/office/drawing/2014/main" id="{9202DF03-6992-4ED4-81C2-226D2136BB9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490696" y="4869582"/>
            <a:ext cx="4613882" cy="2354551"/>
          </a:xfrm>
          <a:prstGeom prst="rect">
            <a:avLst/>
          </a:prstGeom>
        </p:spPr>
      </p:pic>
    </p:spTree>
    <p:extLst>
      <p:ext uri="{BB962C8B-B14F-4D97-AF65-F5344CB8AC3E}">
        <p14:creationId xmlns:p14="http://schemas.microsoft.com/office/powerpoint/2010/main" val="389902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800"/>
                                        <p:tgtEl>
                                          <p:spTgt spid="51"/>
                                        </p:tgtEl>
                                      </p:cBhvr>
                                    </p:animEffect>
                                    <p:anim calcmode="lin" valueType="num">
                                      <p:cBhvr>
                                        <p:cTn id="8" dur="800" fill="hold"/>
                                        <p:tgtEl>
                                          <p:spTgt spid="51"/>
                                        </p:tgtEl>
                                        <p:attrNameLst>
                                          <p:attrName>ppt_x</p:attrName>
                                        </p:attrNameLst>
                                      </p:cBhvr>
                                      <p:tavLst>
                                        <p:tav tm="0">
                                          <p:val>
                                            <p:strVal val="#ppt_x"/>
                                          </p:val>
                                        </p:tav>
                                        <p:tav tm="100000">
                                          <p:val>
                                            <p:strVal val="#ppt_x"/>
                                          </p:val>
                                        </p:tav>
                                      </p:tavLst>
                                    </p:anim>
                                    <p:anim calcmode="lin" valueType="num">
                                      <p:cBhvr>
                                        <p:cTn id="9" dur="8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 Column Icons">
    <p:spTree>
      <p:nvGrpSpPr>
        <p:cNvPr id="1" name=""/>
        <p:cNvGrpSpPr/>
        <p:nvPr/>
      </p:nvGrpSpPr>
      <p:grpSpPr>
        <a:xfrm>
          <a:off x="0" y="0"/>
          <a:ext cx="0" cy="0"/>
          <a:chOff x="0" y="0"/>
          <a:chExt cx="0" cy="0"/>
        </a:xfrm>
      </p:grpSpPr>
      <p:sp>
        <p:nvSpPr>
          <p:cNvPr id="11" name="Title 4">
            <a:extLst>
              <a:ext uri="{FF2B5EF4-FFF2-40B4-BE49-F238E27FC236}">
                <a16:creationId xmlns:a16="http://schemas.microsoft.com/office/drawing/2014/main" id="{152692CC-68FC-4342-854C-BAB8F0902F6D}"/>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13" name="Text Placeholder 19">
            <a:extLst>
              <a:ext uri="{FF2B5EF4-FFF2-40B4-BE49-F238E27FC236}">
                <a16:creationId xmlns:a16="http://schemas.microsoft.com/office/drawing/2014/main" id="{F017209D-AE4B-405B-B1AC-5482606BF869}"/>
              </a:ext>
            </a:extLst>
          </p:cNvPr>
          <p:cNvSpPr>
            <a:spLocks noGrp="1"/>
          </p:cNvSpPr>
          <p:nvPr>
            <p:ph type="body" sz="quarter" idx="25" hasCustomPrompt="1"/>
          </p:nvPr>
        </p:nvSpPr>
        <p:spPr>
          <a:xfrm>
            <a:off x="1179470" y="3429000"/>
            <a:ext cx="2858649" cy="258629"/>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14" name="Text Placeholder 19">
            <a:extLst>
              <a:ext uri="{FF2B5EF4-FFF2-40B4-BE49-F238E27FC236}">
                <a16:creationId xmlns:a16="http://schemas.microsoft.com/office/drawing/2014/main" id="{C2D1B18D-8AF8-4CDE-978B-120DDE1A599E}"/>
              </a:ext>
            </a:extLst>
          </p:cNvPr>
          <p:cNvSpPr>
            <a:spLocks noGrp="1"/>
          </p:cNvSpPr>
          <p:nvPr>
            <p:ph type="body" sz="quarter" idx="29" hasCustomPrompt="1"/>
          </p:nvPr>
        </p:nvSpPr>
        <p:spPr>
          <a:xfrm>
            <a:off x="1179470" y="3956279"/>
            <a:ext cx="2858655" cy="1471577"/>
          </a:xfrm>
        </p:spPr>
        <p:txBody>
          <a:bodyPr/>
          <a:lstStyle>
            <a:lvl1pPr algn="l">
              <a:defRPr sz="1600" b="0" baseline="0">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15" name="Straight Connector 14">
            <a:extLst>
              <a:ext uri="{FF2B5EF4-FFF2-40B4-BE49-F238E27FC236}">
                <a16:creationId xmlns:a16="http://schemas.microsoft.com/office/drawing/2014/main" id="{5E39CDBA-A56D-4CF2-A28A-704B8A344CC5}"/>
              </a:ext>
            </a:extLst>
          </p:cNvPr>
          <p:cNvCxnSpPr>
            <a:cxnSpLocks/>
          </p:cNvCxnSpPr>
          <p:nvPr userDrawn="1"/>
        </p:nvCxnSpPr>
        <p:spPr>
          <a:xfrm>
            <a:off x="4341889" y="1618594"/>
            <a:ext cx="0" cy="4349588"/>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1BD15654-5A5A-439A-B7CE-4D9AC108ABA5}"/>
              </a:ext>
            </a:extLst>
          </p:cNvPr>
          <p:cNvCxnSpPr>
            <a:cxnSpLocks/>
          </p:cNvCxnSpPr>
          <p:nvPr userDrawn="1"/>
        </p:nvCxnSpPr>
        <p:spPr>
          <a:xfrm>
            <a:off x="7829087" y="1618594"/>
            <a:ext cx="0" cy="4349588"/>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sp>
        <p:nvSpPr>
          <p:cNvPr id="17" name="Text Placeholder 19">
            <a:extLst>
              <a:ext uri="{FF2B5EF4-FFF2-40B4-BE49-F238E27FC236}">
                <a16:creationId xmlns:a16="http://schemas.microsoft.com/office/drawing/2014/main" id="{5C1E73BD-8678-4FEB-8713-637D9D8CDC65}"/>
              </a:ext>
            </a:extLst>
          </p:cNvPr>
          <p:cNvSpPr>
            <a:spLocks noGrp="1"/>
          </p:cNvSpPr>
          <p:nvPr>
            <p:ph type="body" sz="quarter" idx="30" hasCustomPrompt="1"/>
          </p:nvPr>
        </p:nvSpPr>
        <p:spPr>
          <a:xfrm>
            <a:off x="4666674" y="3429000"/>
            <a:ext cx="2858649" cy="258629"/>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18" name="Text Placeholder 19">
            <a:extLst>
              <a:ext uri="{FF2B5EF4-FFF2-40B4-BE49-F238E27FC236}">
                <a16:creationId xmlns:a16="http://schemas.microsoft.com/office/drawing/2014/main" id="{76E6766A-C612-4958-8D46-8C5938BBAA9C}"/>
              </a:ext>
            </a:extLst>
          </p:cNvPr>
          <p:cNvSpPr>
            <a:spLocks noGrp="1"/>
          </p:cNvSpPr>
          <p:nvPr>
            <p:ph type="body" sz="quarter" idx="31" hasCustomPrompt="1"/>
          </p:nvPr>
        </p:nvSpPr>
        <p:spPr>
          <a:xfrm>
            <a:off x="4666671" y="3956279"/>
            <a:ext cx="2858655" cy="1471577"/>
          </a:xfrm>
        </p:spPr>
        <p:txBody>
          <a:bodyPr/>
          <a:lstStyle>
            <a:lvl1pPr algn="l">
              <a:defRPr sz="1600" b="0" baseline="0">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19" name="Text Placeholder 19">
            <a:extLst>
              <a:ext uri="{FF2B5EF4-FFF2-40B4-BE49-F238E27FC236}">
                <a16:creationId xmlns:a16="http://schemas.microsoft.com/office/drawing/2014/main" id="{141F4368-6F85-4CF9-BE25-94E4725CD24F}"/>
              </a:ext>
            </a:extLst>
          </p:cNvPr>
          <p:cNvSpPr>
            <a:spLocks noGrp="1"/>
          </p:cNvSpPr>
          <p:nvPr>
            <p:ph type="body" sz="quarter" idx="32" hasCustomPrompt="1"/>
          </p:nvPr>
        </p:nvSpPr>
        <p:spPr>
          <a:xfrm>
            <a:off x="8153868" y="3429000"/>
            <a:ext cx="2858649" cy="258629"/>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20" name="Text Placeholder 19">
            <a:extLst>
              <a:ext uri="{FF2B5EF4-FFF2-40B4-BE49-F238E27FC236}">
                <a16:creationId xmlns:a16="http://schemas.microsoft.com/office/drawing/2014/main" id="{EBECCD05-55F7-496B-8BBB-E98C56EBB93A}"/>
              </a:ext>
            </a:extLst>
          </p:cNvPr>
          <p:cNvSpPr>
            <a:spLocks noGrp="1"/>
          </p:cNvSpPr>
          <p:nvPr>
            <p:ph type="body" sz="quarter" idx="33" hasCustomPrompt="1"/>
          </p:nvPr>
        </p:nvSpPr>
        <p:spPr>
          <a:xfrm>
            <a:off x="8153865" y="3956279"/>
            <a:ext cx="2858655" cy="1471577"/>
          </a:xfrm>
        </p:spPr>
        <p:txBody>
          <a:bodyPr/>
          <a:lstStyle>
            <a:lvl1pPr algn="l">
              <a:defRPr sz="1600" b="0" baseline="0">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Tree>
    <p:extLst>
      <p:ext uri="{BB962C8B-B14F-4D97-AF65-F5344CB8AC3E}">
        <p14:creationId xmlns:p14="http://schemas.microsoft.com/office/powerpoint/2010/main" val="21197200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2 Column Charts + Object">
    <p:spTree>
      <p:nvGrpSpPr>
        <p:cNvPr id="1" name=""/>
        <p:cNvGrpSpPr/>
        <p:nvPr/>
      </p:nvGrpSpPr>
      <p:grpSpPr>
        <a:xfrm>
          <a:off x="0" y="0"/>
          <a:ext cx="0" cy="0"/>
          <a:chOff x="0" y="0"/>
          <a:chExt cx="0" cy="0"/>
        </a:xfrm>
      </p:grpSpPr>
      <p:sp>
        <p:nvSpPr>
          <p:cNvPr id="24" name="Chart Placeholder 3">
            <a:extLst>
              <a:ext uri="{FF2B5EF4-FFF2-40B4-BE49-F238E27FC236}">
                <a16:creationId xmlns:a16="http://schemas.microsoft.com/office/drawing/2014/main" id="{8803458F-11E0-4145-9E23-80559D014B68}"/>
              </a:ext>
            </a:extLst>
          </p:cNvPr>
          <p:cNvSpPr>
            <a:spLocks noGrp="1"/>
          </p:cNvSpPr>
          <p:nvPr>
            <p:ph type="chart" sz="quarter" idx="11"/>
          </p:nvPr>
        </p:nvSpPr>
        <p:spPr>
          <a:xfrm>
            <a:off x="6324601" y="2382125"/>
            <a:ext cx="5219696" cy="3561475"/>
          </a:xfrm>
        </p:spPr>
        <p:txBody>
          <a:bodyPr/>
          <a:lstStyle/>
          <a:p>
            <a:endParaRPr lang="en-US" dirty="0"/>
          </a:p>
        </p:txBody>
      </p:sp>
      <p:cxnSp>
        <p:nvCxnSpPr>
          <p:cNvPr id="28" name="Straight Connector 27">
            <a:extLst>
              <a:ext uri="{FF2B5EF4-FFF2-40B4-BE49-F238E27FC236}">
                <a16:creationId xmlns:a16="http://schemas.microsoft.com/office/drawing/2014/main" id="{84450C0D-8815-4133-98B8-8198D0FB6729}"/>
              </a:ext>
            </a:extLst>
          </p:cNvPr>
          <p:cNvCxnSpPr>
            <a:cxnSpLocks/>
          </p:cNvCxnSpPr>
          <p:nvPr userDrawn="1"/>
        </p:nvCxnSpPr>
        <p:spPr>
          <a:xfrm>
            <a:off x="6096000" y="1523833"/>
            <a:ext cx="0" cy="441597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Text Placeholder 3">
            <a:extLst>
              <a:ext uri="{FF2B5EF4-FFF2-40B4-BE49-F238E27FC236}">
                <a16:creationId xmlns:a16="http://schemas.microsoft.com/office/drawing/2014/main" id="{208957AD-E570-4304-9809-751F1C6DEC5C}"/>
              </a:ext>
            </a:extLst>
          </p:cNvPr>
          <p:cNvSpPr>
            <a:spLocks noGrp="1"/>
          </p:cNvSpPr>
          <p:nvPr>
            <p:ph type="body" sz="quarter" idx="12"/>
          </p:nvPr>
        </p:nvSpPr>
        <p:spPr>
          <a:xfrm>
            <a:off x="6324601" y="1764365"/>
            <a:ext cx="5234098" cy="317499"/>
          </a:xfrm>
        </p:spPr>
        <p:txBody>
          <a:bodyPr/>
          <a:lstStyle>
            <a:lvl1pPr algn="ctr">
              <a:defRPr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9" name="Text Placeholder 3">
            <a:extLst>
              <a:ext uri="{FF2B5EF4-FFF2-40B4-BE49-F238E27FC236}">
                <a16:creationId xmlns:a16="http://schemas.microsoft.com/office/drawing/2014/main" id="{A9AE55AB-DE37-41B9-8D9F-BD8461A79E03}"/>
              </a:ext>
            </a:extLst>
          </p:cNvPr>
          <p:cNvSpPr>
            <a:spLocks noGrp="1"/>
          </p:cNvSpPr>
          <p:nvPr>
            <p:ph type="body" sz="quarter" idx="13"/>
          </p:nvPr>
        </p:nvSpPr>
        <p:spPr>
          <a:xfrm>
            <a:off x="647703" y="1764365"/>
            <a:ext cx="5235003" cy="317499"/>
          </a:xfrm>
        </p:spPr>
        <p:txBody>
          <a:bodyPr/>
          <a:lstStyle>
            <a:lvl1pPr algn="ctr">
              <a:defRPr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 name="Text Placeholder 3">
            <a:extLst>
              <a:ext uri="{FF2B5EF4-FFF2-40B4-BE49-F238E27FC236}">
                <a16:creationId xmlns:a16="http://schemas.microsoft.com/office/drawing/2014/main" id="{0343ECBE-5B20-4DAE-98B7-4AF266D93C2E}"/>
              </a:ext>
            </a:extLst>
          </p:cNvPr>
          <p:cNvSpPr>
            <a:spLocks noGrp="1"/>
          </p:cNvSpPr>
          <p:nvPr>
            <p:ph type="body" sz="quarter" idx="14" hasCustomPrompt="1"/>
          </p:nvPr>
        </p:nvSpPr>
        <p:spPr>
          <a:xfrm>
            <a:off x="654406" y="2766576"/>
            <a:ext cx="1545336" cy="487492"/>
          </a:xfrm>
        </p:spPr>
        <p:txBody>
          <a:bodyPr/>
          <a:lstStyle>
            <a:lvl1pPr algn="ctr">
              <a:defRPr sz="32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11" name="Text Placeholder 3">
            <a:extLst>
              <a:ext uri="{FF2B5EF4-FFF2-40B4-BE49-F238E27FC236}">
                <a16:creationId xmlns:a16="http://schemas.microsoft.com/office/drawing/2014/main" id="{131ACE37-23DE-4EB7-A7CE-CFE7F119D681}"/>
              </a:ext>
            </a:extLst>
          </p:cNvPr>
          <p:cNvSpPr>
            <a:spLocks noGrp="1"/>
          </p:cNvSpPr>
          <p:nvPr>
            <p:ph type="body" sz="quarter" idx="15"/>
          </p:nvPr>
        </p:nvSpPr>
        <p:spPr>
          <a:xfrm>
            <a:off x="654406" y="3414061"/>
            <a:ext cx="1543860" cy="473018"/>
          </a:xfrm>
        </p:spPr>
        <p:txBody>
          <a:bodyPr anchor="ctr"/>
          <a:lstStyle>
            <a:lvl1pPr algn="ct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2" name="Text Placeholder 3">
            <a:extLst>
              <a:ext uri="{FF2B5EF4-FFF2-40B4-BE49-F238E27FC236}">
                <a16:creationId xmlns:a16="http://schemas.microsoft.com/office/drawing/2014/main" id="{FF8554B0-98E6-4222-8A38-A832ECD1D4DF}"/>
              </a:ext>
            </a:extLst>
          </p:cNvPr>
          <p:cNvSpPr>
            <a:spLocks noGrp="1"/>
          </p:cNvSpPr>
          <p:nvPr>
            <p:ph type="body" sz="quarter" idx="16"/>
          </p:nvPr>
        </p:nvSpPr>
        <p:spPr>
          <a:xfrm>
            <a:off x="4338845" y="3414061"/>
            <a:ext cx="1543860" cy="473018"/>
          </a:xfrm>
        </p:spPr>
        <p:txBody>
          <a:bodyPr anchor="ctr"/>
          <a:lstStyle>
            <a:lvl1pPr algn="ct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3" name="Text Placeholder 3">
            <a:extLst>
              <a:ext uri="{FF2B5EF4-FFF2-40B4-BE49-F238E27FC236}">
                <a16:creationId xmlns:a16="http://schemas.microsoft.com/office/drawing/2014/main" id="{8057EF32-0BAA-4A57-B660-29F8ECB9E2F1}"/>
              </a:ext>
            </a:extLst>
          </p:cNvPr>
          <p:cNvSpPr>
            <a:spLocks noGrp="1"/>
          </p:cNvSpPr>
          <p:nvPr>
            <p:ph type="body" sz="quarter" idx="17"/>
          </p:nvPr>
        </p:nvSpPr>
        <p:spPr>
          <a:xfrm>
            <a:off x="2493274" y="3414061"/>
            <a:ext cx="1543860" cy="473018"/>
          </a:xfrm>
        </p:spPr>
        <p:txBody>
          <a:bodyPr anchor="ctr"/>
          <a:lstStyle>
            <a:lvl1pPr algn="ct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4" name="Text Placeholder 3">
            <a:extLst>
              <a:ext uri="{FF2B5EF4-FFF2-40B4-BE49-F238E27FC236}">
                <a16:creationId xmlns:a16="http://schemas.microsoft.com/office/drawing/2014/main" id="{91EDE9ED-DC93-4507-A5B0-B01D4ABF39FF}"/>
              </a:ext>
            </a:extLst>
          </p:cNvPr>
          <p:cNvSpPr>
            <a:spLocks noGrp="1"/>
          </p:cNvSpPr>
          <p:nvPr>
            <p:ph type="body" sz="quarter" idx="18" hasCustomPrompt="1"/>
          </p:nvPr>
        </p:nvSpPr>
        <p:spPr>
          <a:xfrm>
            <a:off x="2492536" y="2766576"/>
            <a:ext cx="1545336" cy="487492"/>
          </a:xfrm>
        </p:spPr>
        <p:txBody>
          <a:bodyPr/>
          <a:lstStyle>
            <a:lvl1pPr algn="ctr">
              <a:defRPr sz="32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15" name="Text Placeholder 3">
            <a:extLst>
              <a:ext uri="{FF2B5EF4-FFF2-40B4-BE49-F238E27FC236}">
                <a16:creationId xmlns:a16="http://schemas.microsoft.com/office/drawing/2014/main" id="{560637EE-F9E1-495B-B07A-F3924D98B0DB}"/>
              </a:ext>
            </a:extLst>
          </p:cNvPr>
          <p:cNvSpPr>
            <a:spLocks noGrp="1"/>
          </p:cNvSpPr>
          <p:nvPr>
            <p:ph type="body" sz="quarter" idx="19" hasCustomPrompt="1"/>
          </p:nvPr>
        </p:nvSpPr>
        <p:spPr>
          <a:xfrm>
            <a:off x="4337369" y="2766576"/>
            <a:ext cx="1545336" cy="487492"/>
          </a:xfrm>
        </p:spPr>
        <p:txBody>
          <a:bodyPr/>
          <a:lstStyle>
            <a:lvl1pPr algn="ctr">
              <a:defRPr sz="32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16" name="Text Placeholder 3">
            <a:extLst>
              <a:ext uri="{FF2B5EF4-FFF2-40B4-BE49-F238E27FC236}">
                <a16:creationId xmlns:a16="http://schemas.microsoft.com/office/drawing/2014/main" id="{C2CB4BCB-0CFC-4B01-B743-C778A8CCAA7A}"/>
              </a:ext>
            </a:extLst>
          </p:cNvPr>
          <p:cNvSpPr>
            <a:spLocks noGrp="1"/>
          </p:cNvSpPr>
          <p:nvPr>
            <p:ph type="body" sz="quarter" idx="20"/>
          </p:nvPr>
        </p:nvSpPr>
        <p:spPr>
          <a:xfrm>
            <a:off x="647703" y="2197460"/>
            <a:ext cx="5235002" cy="184666"/>
          </a:xfrm>
        </p:spPr>
        <p:txBody>
          <a:bodyPr wrap="square" anchor="ctr">
            <a:spAutoFit/>
          </a:bodyPr>
          <a:lstStyle>
            <a:lvl1pPr algn="ctr">
              <a:defRPr sz="1200">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cxnSp>
        <p:nvCxnSpPr>
          <p:cNvPr id="17" name="Straight Connector 16">
            <a:extLst>
              <a:ext uri="{FF2B5EF4-FFF2-40B4-BE49-F238E27FC236}">
                <a16:creationId xmlns:a16="http://schemas.microsoft.com/office/drawing/2014/main" id="{5F992D57-6926-442E-ABF1-513D1105BF8E}"/>
              </a:ext>
            </a:extLst>
          </p:cNvPr>
          <p:cNvCxnSpPr>
            <a:cxnSpLocks/>
          </p:cNvCxnSpPr>
          <p:nvPr userDrawn="1"/>
        </p:nvCxnSpPr>
        <p:spPr>
          <a:xfrm flipH="1">
            <a:off x="685800" y="4204454"/>
            <a:ext cx="519690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Text Placeholder 3">
            <a:extLst>
              <a:ext uri="{FF2B5EF4-FFF2-40B4-BE49-F238E27FC236}">
                <a16:creationId xmlns:a16="http://schemas.microsoft.com/office/drawing/2014/main" id="{84552A6A-02AE-4A19-8487-AAEF85ADFB9C}"/>
              </a:ext>
            </a:extLst>
          </p:cNvPr>
          <p:cNvSpPr>
            <a:spLocks noGrp="1"/>
          </p:cNvSpPr>
          <p:nvPr>
            <p:ph type="body" sz="quarter" idx="21" hasCustomPrompt="1"/>
          </p:nvPr>
        </p:nvSpPr>
        <p:spPr>
          <a:xfrm>
            <a:off x="647703" y="4521829"/>
            <a:ext cx="1543857" cy="929053"/>
          </a:xfrm>
        </p:spPr>
        <p:txBody>
          <a:bodyPr anchor="ctr"/>
          <a:lstStyle>
            <a:lvl1pPr algn="ctr">
              <a:defRPr sz="40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20" name="Text Placeholder 3">
            <a:extLst>
              <a:ext uri="{FF2B5EF4-FFF2-40B4-BE49-F238E27FC236}">
                <a16:creationId xmlns:a16="http://schemas.microsoft.com/office/drawing/2014/main" id="{782BEE4C-F72C-4F77-8EEF-37BCE8FD2EE2}"/>
              </a:ext>
            </a:extLst>
          </p:cNvPr>
          <p:cNvSpPr>
            <a:spLocks noGrp="1"/>
          </p:cNvSpPr>
          <p:nvPr>
            <p:ph type="body" sz="quarter" idx="22" hasCustomPrompt="1"/>
          </p:nvPr>
        </p:nvSpPr>
        <p:spPr>
          <a:xfrm>
            <a:off x="2493275" y="4521829"/>
            <a:ext cx="1543857" cy="929053"/>
          </a:xfrm>
        </p:spPr>
        <p:txBody>
          <a:bodyPr anchor="ctr"/>
          <a:lstStyle>
            <a:lvl1pPr algn="ctr">
              <a:defRPr sz="40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21" name="Text Placeholder 3">
            <a:extLst>
              <a:ext uri="{FF2B5EF4-FFF2-40B4-BE49-F238E27FC236}">
                <a16:creationId xmlns:a16="http://schemas.microsoft.com/office/drawing/2014/main" id="{C4FC1BF7-054F-4163-A394-3DCD53F2AF32}"/>
              </a:ext>
            </a:extLst>
          </p:cNvPr>
          <p:cNvSpPr>
            <a:spLocks noGrp="1"/>
          </p:cNvSpPr>
          <p:nvPr>
            <p:ph type="body" sz="quarter" idx="23" hasCustomPrompt="1"/>
          </p:nvPr>
        </p:nvSpPr>
        <p:spPr>
          <a:xfrm>
            <a:off x="4338846" y="4521829"/>
            <a:ext cx="1543857" cy="929053"/>
          </a:xfrm>
        </p:spPr>
        <p:txBody>
          <a:bodyPr anchor="ctr"/>
          <a:lstStyle>
            <a:lvl1pPr algn="ctr">
              <a:defRPr sz="40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18" name="Title 4">
            <a:extLst>
              <a:ext uri="{FF2B5EF4-FFF2-40B4-BE49-F238E27FC236}">
                <a16:creationId xmlns:a16="http://schemas.microsoft.com/office/drawing/2014/main" id="{D9035279-E8B1-4FD9-A188-0EE0FD5EBED6}"/>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10185051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_Divider Slide ">
    <p:spTree>
      <p:nvGrpSpPr>
        <p:cNvPr id="1" name=""/>
        <p:cNvGrpSpPr/>
        <p:nvPr/>
      </p:nvGrpSpPr>
      <p:grpSpPr>
        <a:xfrm>
          <a:off x="0" y="0"/>
          <a:ext cx="0" cy="0"/>
          <a:chOff x="0" y="0"/>
          <a:chExt cx="0" cy="0"/>
        </a:xfrm>
      </p:grpSpPr>
      <p:pic>
        <p:nvPicPr>
          <p:cNvPr id="3" name="Picture 2" descr="A blue square with white lines&#10;&#10;Description automatically generated">
            <a:extLst>
              <a:ext uri="{FF2B5EF4-FFF2-40B4-BE49-F238E27FC236}">
                <a16:creationId xmlns:a16="http://schemas.microsoft.com/office/drawing/2014/main" id="{A3C644EA-40A2-41EC-89A0-51C513DBF9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285"/>
            <a:ext cx="12192000" cy="6855429"/>
          </a:xfrm>
          <a:prstGeom prst="rect">
            <a:avLst/>
          </a:prstGeom>
        </p:spPr>
      </p:pic>
      <p:sp>
        <p:nvSpPr>
          <p:cNvPr id="14" name="Title 1">
            <a:extLst>
              <a:ext uri="{FF2B5EF4-FFF2-40B4-BE49-F238E27FC236}">
                <a16:creationId xmlns:a16="http://schemas.microsoft.com/office/drawing/2014/main" id="{95424D06-BA72-4E33-B842-1A607114F248}"/>
              </a:ext>
            </a:extLst>
          </p:cNvPr>
          <p:cNvSpPr>
            <a:spLocks noGrp="1"/>
          </p:cNvSpPr>
          <p:nvPr>
            <p:ph type="title" hasCustomPrompt="1"/>
          </p:nvPr>
        </p:nvSpPr>
        <p:spPr>
          <a:xfrm>
            <a:off x="476031" y="3224716"/>
            <a:ext cx="4884245" cy="408568"/>
          </a:xfrm>
          <a:prstGeom prst="rect">
            <a:avLst/>
          </a:prstGeom>
        </p:spPr>
        <p:txBody>
          <a:bodyPr/>
          <a:lstStyle>
            <a:lvl1pPr>
              <a:defRPr sz="4000" cap="none" baseline="0">
                <a:solidFill>
                  <a:schemeClr val="bg1"/>
                </a:solidFill>
                <a:latin typeface="ADPortsGroup" panose="00000500000000000000" pitchFamily="50" charset="-78"/>
                <a:cs typeface="ADPortsGroup" panose="00000500000000000000" pitchFamily="50" charset="-78"/>
              </a:defRPr>
            </a:lvl1pPr>
          </a:lstStyle>
          <a:p>
            <a:r>
              <a:rPr lang="en-US" dirty="0"/>
              <a:t>Thank you</a:t>
            </a:r>
          </a:p>
        </p:txBody>
      </p:sp>
      <p:sp>
        <p:nvSpPr>
          <p:cNvPr id="29" name="Title 1">
            <a:extLst>
              <a:ext uri="{FF2B5EF4-FFF2-40B4-BE49-F238E27FC236}">
                <a16:creationId xmlns:a16="http://schemas.microsoft.com/office/drawing/2014/main" id="{476F49AD-CAE4-407B-B703-6EF2A7DDF1ED}"/>
              </a:ext>
            </a:extLst>
          </p:cNvPr>
          <p:cNvSpPr txBox="1">
            <a:spLocks/>
          </p:cNvSpPr>
          <p:nvPr userDrawn="1"/>
        </p:nvSpPr>
        <p:spPr>
          <a:xfrm>
            <a:off x="476030" y="5759284"/>
            <a:ext cx="2534799" cy="277646"/>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chemeClr val="bg1"/>
                </a:solidFill>
                <a:latin typeface="ADPortsGroup" panose="00000500000000000000" pitchFamily="50" charset="-78"/>
                <a:ea typeface="+mj-ea"/>
                <a:cs typeface="ADPortsGroup" panose="00000500000000000000" pitchFamily="50" charset="-78"/>
              </a:defRPr>
            </a:lvl1pPr>
          </a:lstStyle>
          <a:p>
            <a:pPr>
              <a:lnSpc>
                <a:spcPct val="150000"/>
              </a:lnSpc>
            </a:pPr>
            <a:r>
              <a:rPr lang="en-US" sz="1700" b="0" dirty="0"/>
              <a:t>admaritime.ae</a:t>
            </a:r>
          </a:p>
        </p:txBody>
      </p:sp>
      <p:pic>
        <p:nvPicPr>
          <p:cNvPr id="4" name="Graphic 3">
            <a:extLst>
              <a:ext uri="{FF2B5EF4-FFF2-40B4-BE49-F238E27FC236}">
                <a16:creationId xmlns:a16="http://schemas.microsoft.com/office/drawing/2014/main" id="{045102FA-E9A2-4E0B-BABD-B27F98CA9AF9}"/>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76075" y="6187476"/>
            <a:ext cx="1762812" cy="271202"/>
          </a:xfrm>
          <a:prstGeom prst="rect">
            <a:avLst/>
          </a:prstGeom>
        </p:spPr>
      </p:pic>
      <p:sp>
        <p:nvSpPr>
          <p:cNvPr id="16" name="Title 1">
            <a:extLst>
              <a:ext uri="{FF2B5EF4-FFF2-40B4-BE49-F238E27FC236}">
                <a16:creationId xmlns:a16="http://schemas.microsoft.com/office/drawing/2014/main" id="{21EE3C04-E7A4-476B-9C2D-5D48F2DC4E9E}"/>
              </a:ext>
            </a:extLst>
          </p:cNvPr>
          <p:cNvSpPr txBox="1">
            <a:spLocks/>
          </p:cNvSpPr>
          <p:nvPr userDrawn="1"/>
        </p:nvSpPr>
        <p:spPr>
          <a:xfrm>
            <a:off x="418485" y="6124701"/>
            <a:ext cx="2534799" cy="333977"/>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chemeClr val="bg1"/>
                </a:solidFill>
                <a:latin typeface="ADPortsGroup" panose="00000500000000000000" pitchFamily="50" charset="-78"/>
                <a:ea typeface="+mj-ea"/>
                <a:cs typeface="ADPortsGroup" panose="00000500000000000000" pitchFamily="50" charset="-78"/>
              </a:defRPr>
            </a:lvl1pPr>
          </a:lstStyle>
          <a:p>
            <a:pPr>
              <a:lnSpc>
                <a:spcPct val="150000"/>
              </a:lnSpc>
            </a:pPr>
            <a:r>
              <a:rPr lang="en-US" sz="1700" b="0" dirty="0"/>
              <a:t>@admaritime</a:t>
            </a:r>
          </a:p>
        </p:txBody>
      </p:sp>
      <p:pic>
        <p:nvPicPr>
          <p:cNvPr id="2" name="Graphic 1">
            <a:extLst>
              <a:ext uri="{FF2B5EF4-FFF2-40B4-BE49-F238E27FC236}">
                <a16:creationId xmlns:a16="http://schemas.microsoft.com/office/drawing/2014/main" id="{09B76976-F418-1F9A-6DAD-CC5EA454AFE1}"/>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418485" y="264229"/>
            <a:ext cx="1647056" cy="1120411"/>
          </a:xfrm>
          <a:prstGeom prst="rect">
            <a:avLst/>
          </a:prstGeom>
        </p:spPr>
      </p:pic>
    </p:spTree>
    <p:extLst>
      <p:ext uri="{BB962C8B-B14F-4D97-AF65-F5344CB8AC3E}">
        <p14:creationId xmlns:p14="http://schemas.microsoft.com/office/powerpoint/2010/main" val="2805864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011694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4.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2.sv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4EA8DB1-B4DD-4F3D-9CAB-994462C51D17}"/>
              </a:ext>
            </a:extLst>
          </p:cNvPr>
          <p:cNvSpPr>
            <a:spLocks noGrp="1"/>
          </p:cNvSpPr>
          <p:nvPr>
            <p:ph type="body" idx="1"/>
          </p:nvPr>
        </p:nvSpPr>
        <p:spPr>
          <a:xfrm>
            <a:off x="647700" y="1770743"/>
            <a:ext cx="10896600" cy="417285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9" name="TextBox 28">
            <a:extLst>
              <a:ext uri="{FF2B5EF4-FFF2-40B4-BE49-F238E27FC236}">
                <a16:creationId xmlns:a16="http://schemas.microsoft.com/office/drawing/2014/main" id="{9F199322-C7F8-43C5-9F73-17A53155C3F7}"/>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sp>
        <p:nvSpPr>
          <p:cNvPr id="35" name="Title Placeholder 1">
            <a:extLst>
              <a:ext uri="{FF2B5EF4-FFF2-40B4-BE49-F238E27FC236}">
                <a16:creationId xmlns:a16="http://schemas.microsoft.com/office/drawing/2014/main" id="{F7347E2D-2DB7-466D-B253-224C6435A824}"/>
              </a:ext>
            </a:extLst>
          </p:cNvPr>
          <p:cNvSpPr>
            <a:spLocks noGrp="1"/>
          </p:cNvSpPr>
          <p:nvPr>
            <p:ph type="title"/>
          </p:nvPr>
        </p:nvSpPr>
        <p:spPr>
          <a:xfrm>
            <a:off x="1095374" y="404979"/>
            <a:ext cx="10448926" cy="306297"/>
          </a:xfrm>
          <a:prstGeom prst="rect">
            <a:avLst/>
          </a:prstGeom>
        </p:spPr>
        <p:txBody>
          <a:bodyPr vert="horz" lIns="0" tIns="0" rIns="0" bIns="0" rtlCol="0" anchor="t" anchorCtr="0">
            <a:noAutofit/>
          </a:bodyPr>
          <a:lstStyle/>
          <a:p>
            <a:r>
              <a:rPr lang="en-US" dirty="0"/>
              <a:t>Click to edit Master title style</a:t>
            </a:r>
          </a:p>
        </p:txBody>
      </p:sp>
      <p:pic>
        <p:nvPicPr>
          <p:cNvPr id="27" name="Graphic 26">
            <a:extLst>
              <a:ext uri="{FF2B5EF4-FFF2-40B4-BE49-F238E27FC236}">
                <a16:creationId xmlns:a16="http://schemas.microsoft.com/office/drawing/2014/main" id="{A06D0A13-3B4F-425B-86E1-7A85BE5846DB}"/>
              </a:ext>
            </a:extLst>
          </p:cNvPr>
          <p:cNvPicPr>
            <a:picLocks noChangeAspect="1"/>
          </p:cNvPicPr>
          <p:nvPr userDrawn="1"/>
        </p:nvPicPr>
        <p:blipFill>
          <a:blip r:embed="rId42">
            <a:extLst>
              <a:ext uri="{96DAC541-7B7A-43D3-8B79-37D633B846F1}">
                <asvg:svgBlip xmlns:asvg="http://schemas.microsoft.com/office/drawing/2016/SVG/main" r:embed="rId43"/>
              </a:ext>
            </a:extLst>
          </a:blip>
          <a:stretch>
            <a:fillRect/>
          </a:stretch>
        </p:blipFill>
        <p:spPr>
          <a:xfrm>
            <a:off x="647700" y="649363"/>
            <a:ext cx="238125" cy="123825"/>
          </a:xfrm>
          <a:prstGeom prst="rect">
            <a:avLst/>
          </a:prstGeom>
        </p:spPr>
      </p:pic>
      <p:pic>
        <p:nvPicPr>
          <p:cNvPr id="28" name="Graphic 27">
            <a:extLst>
              <a:ext uri="{FF2B5EF4-FFF2-40B4-BE49-F238E27FC236}">
                <a16:creationId xmlns:a16="http://schemas.microsoft.com/office/drawing/2014/main" id="{29D58840-2E0A-492D-AACC-2FDADC5F9702}"/>
              </a:ext>
            </a:extLst>
          </p:cNvPr>
          <p:cNvPicPr>
            <a:picLocks noChangeAspect="1"/>
          </p:cNvPicPr>
          <p:nvPr userDrawn="1"/>
        </p:nvPicPr>
        <p:blipFill>
          <a:blip r:embed="rId44">
            <a:extLst>
              <a:ext uri="{96DAC541-7B7A-43D3-8B79-37D633B846F1}">
                <asvg:svgBlip xmlns:asvg="http://schemas.microsoft.com/office/drawing/2016/SVG/main" r:embed="rId45"/>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787039579"/>
      </p:ext>
    </p:extLst>
  </p:cSld>
  <p:clrMap bg1="lt1" tx1="dk1" bg2="lt2" tx2="dk2" accent1="accent1" accent2="accent2" accent3="accent3" accent4="accent4" accent5="accent5" accent6="accent6" hlink="hlink" folHlink="folHlink"/>
  <p:sldLayoutIdLst>
    <p:sldLayoutId id="2147483764" r:id="rId1"/>
    <p:sldLayoutId id="2147483766" r:id="rId2"/>
    <p:sldLayoutId id="2147483736" r:id="rId3"/>
    <p:sldLayoutId id="2147483697" r:id="rId4"/>
    <p:sldLayoutId id="2147483665" r:id="rId5"/>
    <p:sldLayoutId id="2147483714" r:id="rId6"/>
    <p:sldLayoutId id="2147483695" r:id="rId7"/>
    <p:sldLayoutId id="2147483739" r:id="rId8"/>
    <p:sldLayoutId id="2147483738" r:id="rId9"/>
    <p:sldLayoutId id="2147483740" r:id="rId10"/>
    <p:sldLayoutId id="2147483737" r:id="rId11"/>
    <p:sldLayoutId id="2147483761" r:id="rId12"/>
    <p:sldLayoutId id="2147483701" r:id="rId13"/>
    <p:sldLayoutId id="2147483702" r:id="rId14"/>
    <p:sldLayoutId id="2147483749" r:id="rId15"/>
    <p:sldLayoutId id="2147483748" r:id="rId16"/>
    <p:sldLayoutId id="2147483741" r:id="rId17"/>
    <p:sldLayoutId id="2147483745" r:id="rId18"/>
    <p:sldLayoutId id="2147483744" r:id="rId19"/>
    <p:sldLayoutId id="2147483746" r:id="rId20"/>
    <p:sldLayoutId id="2147483706" r:id="rId21"/>
    <p:sldLayoutId id="2147483719" r:id="rId22"/>
    <p:sldLayoutId id="2147483707" r:id="rId23"/>
    <p:sldLayoutId id="2147483720" r:id="rId24"/>
    <p:sldLayoutId id="2147483708" r:id="rId25"/>
    <p:sldLayoutId id="2147483747" r:id="rId26"/>
    <p:sldLayoutId id="2147483709" r:id="rId27"/>
    <p:sldLayoutId id="2147483753" r:id="rId28"/>
    <p:sldLayoutId id="2147483752" r:id="rId29"/>
    <p:sldLayoutId id="2147483755" r:id="rId30"/>
    <p:sldLayoutId id="2147483756" r:id="rId31"/>
    <p:sldLayoutId id="2147483757" r:id="rId32"/>
    <p:sldLayoutId id="2147483758" r:id="rId33"/>
    <p:sldLayoutId id="2147483759" r:id="rId34"/>
    <p:sldLayoutId id="2147483763" r:id="rId35"/>
    <p:sldLayoutId id="2147483765" r:id="rId36"/>
    <p:sldLayoutId id="2147483760" r:id="rId37"/>
    <p:sldLayoutId id="2147483731" r:id="rId38"/>
    <p:sldLayoutId id="2147483754" r:id="rId39"/>
    <p:sldLayoutId id="2147483666" r:id="rId40"/>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heel(1)">
                                      <p:cBhvr>
                                        <p:cTn id="7" dur="500"/>
                                        <p:tgtEl>
                                          <p:spTgt spid="27"/>
                                        </p:tgtEl>
                                      </p:cBhvr>
                                    </p:animEffect>
                                  </p:childTnLst>
                                </p:cTn>
                              </p:par>
                              <p:par>
                                <p:cTn id="8" presetID="12" presetClass="entr" presetSubtype="4" fill="hold" nodeType="withEffect">
                                  <p:stCondLst>
                                    <p:cond delay="400"/>
                                  </p:stCondLst>
                                  <p:childTnLst>
                                    <p:set>
                                      <p:cBhvr>
                                        <p:cTn id="9" dur="1" fill="hold">
                                          <p:stCondLst>
                                            <p:cond delay="0"/>
                                          </p:stCondLst>
                                        </p:cTn>
                                        <p:tgtEl>
                                          <p:spTgt spid="28"/>
                                        </p:tgtEl>
                                        <p:attrNameLst>
                                          <p:attrName>style.visibility</p:attrName>
                                        </p:attrNameLst>
                                      </p:cBhvr>
                                      <p:to>
                                        <p:strVal val="visible"/>
                                      </p:to>
                                    </p:set>
                                    <p:anim calcmode="lin" valueType="num">
                                      <p:cBhvr additive="base">
                                        <p:cTn id="10" dur="500"/>
                                        <p:tgtEl>
                                          <p:spTgt spid="28"/>
                                        </p:tgtEl>
                                        <p:attrNameLst>
                                          <p:attrName>ppt_y</p:attrName>
                                        </p:attrNameLst>
                                      </p:cBhvr>
                                      <p:tavLst>
                                        <p:tav tm="0">
                                          <p:val>
                                            <p:strVal val="#ppt_y+#ppt_h*1.125000"/>
                                          </p:val>
                                        </p:tav>
                                        <p:tav tm="100000">
                                          <p:val>
                                            <p:strVal val="#ppt_y"/>
                                          </p:val>
                                        </p:tav>
                                      </p:tavLst>
                                    </p:anim>
                                    <p:animEffect transition="in" filter="wipe(up)">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txStyles>
    <p:titleStyle>
      <a:lvl1pPr algn="l" defTabSz="914400" rtl="0" eaLnBrk="1" latinLnBrk="0" hangingPunct="1">
        <a:lnSpc>
          <a:spcPct val="100000"/>
        </a:lnSpc>
        <a:spcBef>
          <a:spcPct val="0"/>
        </a:spcBef>
        <a:buNone/>
        <a:defRPr sz="2400" b="1" kern="1200" cap="none" baseline="0">
          <a:solidFill>
            <a:srgbClr val="2D3955"/>
          </a:solidFill>
          <a:latin typeface="ADPortsGroup" panose="00000500000000000000" pitchFamily="50" charset="-78"/>
          <a:ea typeface="+mj-ea"/>
          <a:cs typeface="ADPortsGroup" panose="00000500000000000000" pitchFamily="50" charset="-78"/>
        </a:defRPr>
      </a:lvl1pPr>
    </p:titleStyle>
    <p:bodyStyle>
      <a:lvl1pPr marL="0" indent="0" algn="l" defTabSz="914400" rtl="0" eaLnBrk="1" latinLnBrk="0" hangingPunct="1">
        <a:lnSpc>
          <a:spcPct val="100000"/>
        </a:lnSpc>
        <a:spcBef>
          <a:spcPts val="600"/>
        </a:spcBef>
        <a:buFont typeface="Arial" panose="020B0604020202020204" pitchFamily="34" charset="0"/>
        <a:buNone/>
        <a:defRPr sz="20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408" userDrawn="1">
          <p15:clr>
            <a:srgbClr val="F26B43"/>
          </p15:clr>
        </p15:guide>
        <p15:guide id="4" pos="7272" userDrawn="1">
          <p15:clr>
            <a:srgbClr val="F26B43"/>
          </p15:clr>
        </p15:guide>
        <p15:guide id="5" orient="horz" pos="832" userDrawn="1">
          <p15:clr>
            <a:srgbClr val="F26B43"/>
          </p15:clr>
        </p15:guide>
        <p15:guide id="6" orient="horz" pos="3912" userDrawn="1">
          <p15:clr>
            <a:srgbClr val="F26B43"/>
          </p15:clr>
        </p15:guide>
        <p15:guide id="7" orient="horz" pos="1104" userDrawn="1">
          <p15:clr>
            <a:srgbClr val="F26B43"/>
          </p15:clr>
        </p15:guide>
        <p15:guide id="8" orient="horz" pos="374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8378D-27D2-8946-B8E9-557350923CEB}"/>
              </a:ext>
            </a:extLst>
          </p:cNvPr>
          <p:cNvSpPr>
            <a:spLocks noGrp="1"/>
          </p:cNvSpPr>
          <p:nvPr>
            <p:ph type="title"/>
          </p:nvPr>
        </p:nvSpPr>
        <p:spPr>
          <a:xfrm>
            <a:off x="476031" y="3277815"/>
            <a:ext cx="7023727" cy="505621"/>
          </a:xfrm>
        </p:spPr>
        <p:txBody>
          <a:bodyPr/>
          <a:lstStyle/>
          <a:p>
            <a:r>
              <a:rPr lang="en-GB" dirty="0"/>
              <a:t>Rising Star Award</a:t>
            </a:r>
          </a:p>
        </p:txBody>
      </p:sp>
      <p:sp>
        <p:nvSpPr>
          <p:cNvPr id="3" name="Title 1">
            <a:extLst>
              <a:ext uri="{FF2B5EF4-FFF2-40B4-BE49-F238E27FC236}">
                <a16:creationId xmlns:a16="http://schemas.microsoft.com/office/drawing/2014/main" id="{A4A40194-EF2B-43E1-BD88-6A9BF66DDD00}"/>
              </a:ext>
            </a:extLst>
          </p:cNvPr>
          <p:cNvSpPr txBox="1">
            <a:spLocks/>
          </p:cNvSpPr>
          <p:nvPr/>
        </p:nvSpPr>
        <p:spPr>
          <a:xfrm>
            <a:off x="476030" y="4688562"/>
            <a:ext cx="5790546" cy="505621"/>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r>
              <a:rPr lang="en-GB" sz="2000" dirty="0">
                <a:solidFill>
                  <a:schemeClr val="bg1"/>
                </a:solidFill>
              </a:rPr>
              <a:t>Nominee Name:</a:t>
            </a:r>
            <a:br>
              <a:rPr lang="en-GB" sz="2000" dirty="0">
                <a:solidFill>
                  <a:schemeClr val="bg1"/>
                </a:solidFill>
              </a:rPr>
            </a:br>
            <a:r>
              <a:rPr lang="en-GB" sz="2000" dirty="0">
                <a:solidFill>
                  <a:schemeClr val="bg1"/>
                </a:solidFill>
              </a:rPr>
              <a:t>Job Title:</a:t>
            </a:r>
          </a:p>
          <a:p>
            <a:r>
              <a:rPr lang="en-GB" sz="2000" dirty="0">
                <a:solidFill>
                  <a:schemeClr val="bg1"/>
                </a:solidFill>
              </a:rPr>
              <a:t>Marina Name:</a:t>
            </a:r>
            <a:br>
              <a:rPr lang="en-GB" sz="2000" dirty="0">
                <a:solidFill>
                  <a:schemeClr val="bg1"/>
                </a:solidFill>
              </a:rPr>
            </a:br>
            <a:endParaRPr lang="en-US" sz="2000" dirty="0"/>
          </a:p>
        </p:txBody>
      </p:sp>
    </p:spTree>
    <p:extLst>
      <p:ext uri="{BB962C8B-B14F-4D97-AF65-F5344CB8AC3E}">
        <p14:creationId xmlns:p14="http://schemas.microsoft.com/office/powerpoint/2010/main" val="383276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C80B8620-3D45-45D2-3A11-0460953CE06D}"/>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30E0234A-510A-6606-7474-E80674217F0B}"/>
              </a:ext>
            </a:extLst>
          </p:cNvPr>
          <p:cNvSpPr>
            <a:spLocks noGrp="1"/>
          </p:cNvSpPr>
          <p:nvPr>
            <p:ph type="title"/>
          </p:nvPr>
        </p:nvSpPr>
        <p:spPr/>
        <p:txBody>
          <a:bodyPr/>
          <a:lstStyle/>
          <a:p>
            <a:r>
              <a:rPr lang="en-US" dirty="0"/>
              <a:t>Category Definition &amp; Eligibility</a:t>
            </a:r>
          </a:p>
        </p:txBody>
      </p:sp>
      <p:sp>
        <p:nvSpPr>
          <p:cNvPr id="6" name="Rectangle 5">
            <a:extLst>
              <a:ext uri="{FF2B5EF4-FFF2-40B4-BE49-F238E27FC236}">
                <a16:creationId xmlns:a16="http://schemas.microsoft.com/office/drawing/2014/main" id="{1CA05322-525C-906B-E391-D4F782B6EA0A}"/>
              </a:ext>
            </a:extLst>
          </p:cNvPr>
          <p:cNvSpPr/>
          <p:nvPr/>
        </p:nvSpPr>
        <p:spPr>
          <a:xfrm>
            <a:off x="1101846" y="1491980"/>
            <a:ext cx="10293105" cy="1015663"/>
          </a:xfrm>
          <a:prstGeom prst="rect">
            <a:avLst/>
          </a:prstGeom>
          <a:noFill/>
          <a:ln>
            <a:noFill/>
          </a:ln>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Definition: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This award is intended for early-career professionals or junior team members who are new to their role or organization and are beginning to make a meaningful contribution. They show strong motivation, adaptability, and signs of growth through their engagement, learning, and early achievements.</a:t>
            </a:r>
          </a:p>
        </p:txBody>
      </p:sp>
      <p:pic>
        <p:nvPicPr>
          <p:cNvPr id="12" name="Graphic 11" descr="Lights On with solid fill">
            <a:extLst>
              <a:ext uri="{FF2B5EF4-FFF2-40B4-BE49-F238E27FC236}">
                <a16:creationId xmlns:a16="http://schemas.microsoft.com/office/drawing/2014/main" id="{FA54D02C-5C92-2C66-991D-D8C2D81E7B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36372" y="74901"/>
            <a:ext cx="914400" cy="914400"/>
          </a:xfrm>
          <a:prstGeom prst="rect">
            <a:avLst/>
          </a:prstGeom>
        </p:spPr>
      </p:pic>
      <p:sp>
        <p:nvSpPr>
          <p:cNvPr id="7" name="Rectangle 6">
            <a:extLst>
              <a:ext uri="{FF2B5EF4-FFF2-40B4-BE49-F238E27FC236}">
                <a16:creationId xmlns:a16="http://schemas.microsoft.com/office/drawing/2014/main" id="{5BBC600E-111D-46D2-FFD9-D4108E2A556D}"/>
              </a:ext>
            </a:extLst>
          </p:cNvPr>
          <p:cNvSpPr/>
          <p:nvPr/>
        </p:nvSpPr>
        <p:spPr>
          <a:xfrm>
            <a:off x="1101847" y="2646951"/>
            <a:ext cx="10293104" cy="1508105"/>
          </a:xfrm>
          <a:prstGeom prst="rect">
            <a:avLst/>
          </a:prstGeom>
          <a:noFill/>
          <a:ln>
            <a:noFill/>
          </a:ln>
          <a:effectLst/>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200" b="1"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Typical Positions May Include but not limited to:</a:t>
            </a:r>
            <a:endParaRPr kumimoji="0" lang="en-US" sz="12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endParaRPr>
          </a:p>
          <a:p>
            <a:pPr marL="171450" marR="0" lvl="0" indent="-171450" algn="l" defTabSz="914400" rtl="0" eaLnBrk="1" fontAlgn="auto" latinLnBrk="0" hangingPunct="1">
              <a:lnSpc>
                <a:spcPct val="100000"/>
              </a:lnSpc>
              <a:spcBef>
                <a:spcPts val="0"/>
              </a:spcBef>
              <a:spcAft>
                <a:spcPts val="600"/>
              </a:spcAft>
              <a:buClrTx/>
              <a:buSzPts val="1000"/>
              <a:buFont typeface="Arial" panose="020B0604020202020204" pitchFamily="34" charset="0"/>
              <a:buChar char="•"/>
              <a:tabLst>
                <a:tab pos="457200" algn="l"/>
              </a:tabLst>
              <a:defRPr/>
            </a:pPr>
            <a:r>
              <a:rPr kumimoji="0" lang="en-US" sz="1000" b="0" i="0" u="none" strike="noStrike" kern="1200" cap="none" spc="0" normalizeH="0" baseline="0" noProof="0" dirty="0">
                <a:ln>
                  <a:noFill/>
                </a:ln>
                <a:solidFill>
                  <a:srgbClr val="2D3955"/>
                </a:solidFill>
                <a:effectLst/>
                <a:uLnTx/>
                <a:uFillTx/>
                <a:latin typeface="ADPortsGroup" panose="00000500000000000000" pitchFamily="50" charset="-78"/>
                <a:ea typeface="Times New Roman" panose="02020603050405020304" pitchFamily="18" charset="0"/>
                <a:cs typeface="ADPortsGroup" panose="00000500000000000000" pitchFamily="50" charset="-78"/>
              </a:rPr>
              <a:t>Junior Officer</a:t>
            </a:r>
          </a:p>
          <a:p>
            <a:pPr marL="171450" marR="0" lvl="0" indent="-171450" algn="l" defTabSz="914400" rtl="0" eaLnBrk="1" fontAlgn="auto" latinLnBrk="0" hangingPunct="1">
              <a:lnSpc>
                <a:spcPct val="100000"/>
              </a:lnSpc>
              <a:spcBef>
                <a:spcPts val="0"/>
              </a:spcBef>
              <a:spcAft>
                <a:spcPts val="600"/>
              </a:spcAft>
              <a:buClrTx/>
              <a:buSzPts val="1000"/>
              <a:buFont typeface="Arial" panose="020B0604020202020204" pitchFamily="34" charset="0"/>
              <a:buChar char="•"/>
              <a:tabLst>
                <a:tab pos="457200" algn="l"/>
              </a:tabLst>
              <a:defRPr/>
            </a:pPr>
            <a:r>
              <a:rPr kumimoji="0" lang="en-US" sz="1000" b="0" i="0" u="none" strike="noStrike" kern="1200" cap="none" spc="0" normalizeH="0" baseline="0" noProof="0" dirty="0">
                <a:ln>
                  <a:noFill/>
                </a:ln>
                <a:solidFill>
                  <a:srgbClr val="2D3955"/>
                </a:solidFill>
                <a:effectLst/>
                <a:uLnTx/>
                <a:uFillTx/>
                <a:latin typeface="ADPortsGroup" panose="00000500000000000000" pitchFamily="50" charset="-78"/>
                <a:ea typeface="Times New Roman" panose="02020603050405020304" pitchFamily="18" charset="0"/>
                <a:cs typeface="ADPortsGroup" panose="00000500000000000000" pitchFamily="50" charset="-78"/>
              </a:rPr>
              <a:t>Trainee or Graduate Associate</a:t>
            </a:r>
          </a:p>
          <a:p>
            <a:pPr marL="171450" marR="0" lvl="0" indent="-171450" algn="l" defTabSz="914400" rtl="0" eaLnBrk="1" fontAlgn="auto" latinLnBrk="0" hangingPunct="1">
              <a:lnSpc>
                <a:spcPct val="100000"/>
              </a:lnSpc>
              <a:spcBef>
                <a:spcPts val="0"/>
              </a:spcBef>
              <a:spcAft>
                <a:spcPts val="600"/>
              </a:spcAft>
              <a:buClrTx/>
              <a:buSzPts val="1000"/>
              <a:buFont typeface="Arial" panose="020B0604020202020204" pitchFamily="34" charset="0"/>
              <a:buChar char="•"/>
              <a:tabLst>
                <a:tab pos="457200" algn="l"/>
              </a:tabLst>
              <a:defRPr/>
            </a:pPr>
            <a:r>
              <a:rPr kumimoji="0" lang="en-US" sz="1000" b="0" i="0" u="none" strike="noStrike" kern="1200" cap="none" spc="0" normalizeH="0" baseline="0" noProof="0" dirty="0">
                <a:ln>
                  <a:noFill/>
                </a:ln>
                <a:solidFill>
                  <a:srgbClr val="2D3955"/>
                </a:solidFill>
                <a:effectLst/>
                <a:uLnTx/>
                <a:uFillTx/>
                <a:latin typeface="ADPortsGroup" panose="00000500000000000000" pitchFamily="50" charset="-78"/>
                <a:ea typeface="Times New Roman" panose="02020603050405020304" pitchFamily="18" charset="0"/>
                <a:cs typeface="ADPortsGroup" panose="00000500000000000000" pitchFamily="50" charset="-78"/>
              </a:rPr>
              <a:t>Entry-Level Administrator</a:t>
            </a:r>
          </a:p>
          <a:p>
            <a:pPr marL="171450" marR="0" lvl="0" indent="-171450" algn="l" defTabSz="914400" rtl="0" eaLnBrk="1" fontAlgn="auto" latinLnBrk="0" hangingPunct="1">
              <a:lnSpc>
                <a:spcPct val="100000"/>
              </a:lnSpc>
              <a:spcBef>
                <a:spcPts val="0"/>
              </a:spcBef>
              <a:spcAft>
                <a:spcPts val="600"/>
              </a:spcAft>
              <a:buClrTx/>
              <a:buSzPts val="1000"/>
              <a:buFont typeface="Arial" panose="020B0604020202020204" pitchFamily="34" charset="0"/>
              <a:buChar char="•"/>
              <a:tabLst>
                <a:tab pos="457200" algn="l"/>
              </a:tabLst>
              <a:defRPr/>
            </a:pPr>
            <a:r>
              <a:rPr kumimoji="0" lang="en-US" sz="1000" b="0" i="0" u="none" strike="noStrike" kern="1200" cap="none" spc="0" normalizeH="0" baseline="0" noProof="0" dirty="0">
                <a:ln>
                  <a:noFill/>
                </a:ln>
                <a:solidFill>
                  <a:srgbClr val="2D3955"/>
                </a:solidFill>
                <a:effectLst/>
                <a:uLnTx/>
                <a:uFillTx/>
                <a:latin typeface="ADPortsGroup" panose="00000500000000000000" pitchFamily="50" charset="-78"/>
                <a:ea typeface="Times New Roman" panose="02020603050405020304" pitchFamily="18" charset="0"/>
                <a:cs typeface="ADPortsGroup" panose="00000500000000000000" pitchFamily="50" charset="-78"/>
              </a:rPr>
              <a:t>Support Staff</a:t>
            </a:r>
          </a:p>
          <a:p>
            <a:pPr marL="171450" marR="0" lvl="0" indent="-171450" algn="l" defTabSz="914400" rtl="0" eaLnBrk="1" fontAlgn="auto" latinLnBrk="0" hangingPunct="1">
              <a:lnSpc>
                <a:spcPct val="100000"/>
              </a:lnSpc>
              <a:spcBef>
                <a:spcPts val="0"/>
              </a:spcBef>
              <a:spcAft>
                <a:spcPts val="600"/>
              </a:spcAft>
              <a:buClrTx/>
              <a:buSzPts val="1000"/>
              <a:buFont typeface="Arial" panose="020B0604020202020204" pitchFamily="34" charset="0"/>
              <a:buChar char="•"/>
              <a:tabLst>
                <a:tab pos="457200" algn="l"/>
              </a:tabLst>
              <a:defRPr/>
            </a:pPr>
            <a:r>
              <a:rPr kumimoji="0" lang="en-US" sz="1000" b="0" i="0" u="none" strike="noStrike" kern="1200" cap="none" spc="0" normalizeH="0" baseline="0" noProof="0" dirty="0">
                <a:ln>
                  <a:noFill/>
                </a:ln>
                <a:solidFill>
                  <a:srgbClr val="2D3955"/>
                </a:solidFill>
                <a:effectLst/>
                <a:uLnTx/>
                <a:uFillTx/>
                <a:latin typeface="ADPortsGroup" panose="00000500000000000000" pitchFamily="50" charset="-78"/>
                <a:ea typeface="Times New Roman" panose="02020603050405020304" pitchFamily="18" charset="0"/>
                <a:cs typeface="ADPortsGroup" panose="00000500000000000000" pitchFamily="50" charset="-78"/>
              </a:rPr>
              <a:t>Assistant Coordinator or Technician</a:t>
            </a:r>
          </a:p>
        </p:txBody>
      </p:sp>
      <p:sp>
        <p:nvSpPr>
          <p:cNvPr id="9" name="Rectangle 8">
            <a:extLst>
              <a:ext uri="{FF2B5EF4-FFF2-40B4-BE49-F238E27FC236}">
                <a16:creationId xmlns:a16="http://schemas.microsoft.com/office/drawing/2014/main" id="{2D7EF3E4-2B76-EBA1-F558-85ECE32FC875}"/>
              </a:ext>
            </a:extLst>
          </p:cNvPr>
          <p:cNvSpPr/>
          <p:nvPr/>
        </p:nvSpPr>
        <p:spPr>
          <a:xfrm>
            <a:off x="1101847" y="4269791"/>
            <a:ext cx="10293104" cy="1962076"/>
          </a:xfrm>
          <a:prstGeom prst="rect">
            <a:avLst/>
          </a:prstGeom>
          <a:noFill/>
          <a:ln>
            <a:noFill/>
          </a:ln>
          <a:effectLst/>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200" b="1"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Eligibility Conditions:</a:t>
            </a:r>
          </a:p>
          <a:p>
            <a:pPr marL="171450" marR="0" lvl="0" indent="-171450" algn="l" defTabSz="914400" rtl="0" eaLnBrk="1" fontAlgn="auto" latinLnBrk="0" hangingPunct="1">
              <a:lnSpc>
                <a:spcPct val="100000"/>
              </a:lnSpc>
              <a:spcBef>
                <a:spcPts val="0"/>
              </a:spcBef>
              <a:spcAft>
                <a:spcPts val="900"/>
              </a:spcAft>
              <a:buClrTx/>
              <a:buSzPts val="1000"/>
              <a:buFont typeface="Arial" panose="020B0604020202020204" pitchFamily="34" charset="0"/>
              <a:buChar char="•"/>
              <a:tabLst>
                <a:tab pos="457200" algn="l"/>
              </a:tabLst>
              <a:defRPr/>
            </a:pPr>
            <a:r>
              <a:rPr kumimoji="0" lang="en-US" sz="10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Holds a non-supervisory, entry-level, or junior role</a:t>
            </a:r>
          </a:p>
          <a:p>
            <a:pPr marL="171450" marR="0" lvl="0" indent="-171450" algn="l" defTabSz="914400" rtl="0" eaLnBrk="1" fontAlgn="auto" latinLnBrk="0" hangingPunct="1">
              <a:lnSpc>
                <a:spcPct val="100000"/>
              </a:lnSpc>
              <a:spcBef>
                <a:spcPts val="0"/>
              </a:spcBef>
              <a:spcAft>
                <a:spcPts val="900"/>
              </a:spcAft>
              <a:buClrTx/>
              <a:buSzPts val="1000"/>
              <a:buFont typeface="Arial" panose="020B0604020202020204" pitchFamily="34" charset="0"/>
              <a:buChar char="•"/>
              <a:tabLst>
                <a:tab pos="457200" algn="l"/>
              </a:tabLst>
              <a:defRPr/>
            </a:pPr>
            <a:r>
              <a:rPr kumimoji="0" lang="en-US" sz="10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Typically under the age of 35</a:t>
            </a:r>
          </a:p>
          <a:p>
            <a:pPr marL="171450" marR="0" lvl="0" indent="-171450" algn="l" defTabSz="914400" rtl="0" eaLnBrk="1" fontAlgn="auto" latinLnBrk="0" hangingPunct="1">
              <a:lnSpc>
                <a:spcPct val="100000"/>
              </a:lnSpc>
              <a:spcBef>
                <a:spcPts val="0"/>
              </a:spcBef>
              <a:spcAft>
                <a:spcPts val="900"/>
              </a:spcAft>
              <a:buClrTx/>
              <a:buSzPts val="1000"/>
              <a:buFont typeface="Arial" panose="020B0604020202020204" pitchFamily="34" charset="0"/>
              <a:buChar char="•"/>
              <a:tabLst>
                <a:tab pos="457200" algn="l"/>
              </a:tabLst>
              <a:defRPr/>
            </a:pPr>
            <a:r>
              <a:rPr kumimoji="0" lang="en-US" sz="10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Minimum of 6 months working within the marina or organizational unit</a:t>
            </a:r>
          </a:p>
          <a:p>
            <a:pPr marL="171450" marR="0" lvl="0" indent="-171450" algn="l" defTabSz="914400" rtl="0" eaLnBrk="1" fontAlgn="auto" latinLnBrk="0" hangingPunct="1">
              <a:lnSpc>
                <a:spcPct val="100000"/>
              </a:lnSpc>
              <a:spcBef>
                <a:spcPts val="0"/>
              </a:spcBef>
              <a:spcAft>
                <a:spcPts val="900"/>
              </a:spcAft>
              <a:buClrTx/>
              <a:buSzPts val="1000"/>
              <a:buFont typeface="Arial" panose="020B0604020202020204" pitchFamily="34" charset="0"/>
              <a:buChar char="•"/>
              <a:tabLst>
                <a:tab pos="457200" algn="l"/>
              </a:tabLst>
              <a:defRPr/>
            </a:pPr>
            <a:r>
              <a:rPr kumimoji="0" lang="en-US" sz="10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Not responsible for managing others</a:t>
            </a:r>
          </a:p>
          <a:p>
            <a:pPr marL="171450" marR="0" lvl="0" indent="-171450" algn="l" defTabSz="914400" rtl="0" eaLnBrk="1" fontAlgn="auto" latinLnBrk="0" hangingPunct="1">
              <a:lnSpc>
                <a:spcPct val="100000"/>
              </a:lnSpc>
              <a:spcBef>
                <a:spcPts val="0"/>
              </a:spcBef>
              <a:spcAft>
                <a:spcPts val="900"/>
              </a:spcAft>
              <a:buClrTx/>
              <a:buSzPts val="1000"/>
              <a:buFont typeface="Arial" panose="020B0604020202020204" pitchFamily="34" charset="0"/>
              <a:buChar char="•"/>
              <a:tabLst>
                <a:tab pos="457200" algn="l"/>
              </a:tabLst>
              <a:defRPr/>
            </a:pPr>
            <a:r>
              <a:rPr kumimoji="0" lang="en-US" sz="10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Shows consistent engagement, a positive attitude, and potential for growth</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200" b="1"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endParaRPr>
          </a:p>
        </p:txBody>
      </p:sp>
      <p:sp>
        <p:nvSpPr>
          <p:cNvPr id="10" name="Title 1">
            <a:extLst>
              <a:ext uri="{FF2B5EF4-FFF2-40B4-BE49-F238E27FC236}">
                <a16:creationId xmlns:a16="http://schemas.microsoft.com/office/drawing/2014/main" id="{08CD954D-8C8A-24F4-0642-F2C7129F5F69}"/>
              </a:ext>
            </a:extLst>
          </p:cNvPr>
          <p:cNvSpPr txBox="1">
            <a:spLocks/>
          </p:cNvSpPr>
          <p:nvPr/>
        </p:nvSpPr>
        <p:spPr>
          <a:xfrm>
            <a:off x="1101846" y="1118615"/>
            <a:ext cx="7023727" cy="2586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kern="1200" cap="none" baseline="0">
                <a:solidFill>
                  <a:srgbClr val="2D3955"/>
                </a:solidFill>
                <a:latin typeface="ADPortsGroup" panose="00000500000000000000" pitchFamily="50" charset="-78"/>
                <a:ea typeface="+mj-ea"/>
                <a:cs typeface="ADPortsGroup" panose="00000500000000000000" pitchFamily="50" charset="-78"/>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1600" b="1" i="0" u="none" strike="noStrike" kern="1200" cap="none" spc="0" normalizeH="0" baseline="0" noProof="0" dirty="0">
                <a:ln>
                  <a:noFill/>
                </a:ln>
                <a:solidFill>
                  <a:srgbClr val="11B3AB"/>
                </a:solidFill>
                <a:effectLst/>
                <a:uLnTx/>
                <a:uFillTx/>
                <a:latin typeface="ADPortsGroup" panose="00000500000000000000" pitchFamily="50" charset="-78"/>
                <a:ea typeface="+mj-ea"/>
                <a:cs typeface="ADPortsGroup" panose="00000500000000000000" pitchFamily="50" charset="-78"/>
              </a:rPr>
              <a:t>Rising Star Award</a:t>
            </a:r>
          </a:p>
        </p:txBody>
      </p:sp>
    </p:spTree>
    <p:extLst>
      <p:ext uri="{BB962C8B-B14F-4D97-AF65-F5344CB8AC3E}">
        <p14:creationId xmlns:p14="http://schemas.microsoft.com/office/powerpoint/2010/main" val="2678964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73FF5F42-24E5-2F63-A434-43ACDC74E51F}"/>
              </a:ext>
            </a:extLst>
          </p:cNvPr>
          <p:cNvSpPr/>
          <p:nvPr/>
        </p:nvSpPr>
        <p:spPr>
          <a:xfrm rot="5400000">
            <a:off x="6019442" y="-3538227"/>
            <a:ext cx="319696" cy="103400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dirty="0"/>
          </a:p>
        </p:txBody>
      </p:sp>
      <p:sp>
        <p:nvSpPr>
          <p:cNvPr id="19" name="Rectangle 18">
            <a:extLst>
              <a:ext uri="{FF2B5EF4-FFF2-40B4-BE49-F238E27FC236}">
                <a16:creationId xmlns:a16="http://schemas.microsoft.com/office/drawing/2014/main" id="{400C20B9-9F35-4E19-82CD-165517B51D37}"/>
              </a:ext>
            </a:extLst>
          </p:cNvPr>
          <p:cNvSpPr/>
          <p:nvPr/>
        </p:nvSpPr>
        <p:spPr>
          <a:xfrm>
            <a:off x="977236" y="4510015"/>
            <a:ext cx="10372081" cy="2150018"/>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D6D9602-2FE8-42BF-BF9C-C4262B8115D0}"/>
              </a:ext>
            </a:extLst>
          </p:cNvPr>
          <p:cNvSpPr/>
          <p:nvPr/>
        </p:nvSpPr>
        <p:spPr>
          <a:xfrm>
            <a:off x="1009261" y="1904719"/>
            <a:ext cx="10340058" cy="2065425"/>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A13E1F2C-270F-42C3-8776-A61B78AFE566}"/>
              </a:ext>
            </a:extLst>
          </p:cNvPr>
          <p:cNvSpPr>
            <a:spLocks noGrp="1"/>
          </p:cNvSpPr>
          <p:nvPr>
            <p:ph sz="quarter" idx="10"/>
          </p:nvPr>
        </p:nvSpPr>
        <p:spPr>
          <a:xfrm>
            <a:off x="1113151" y="1904718"/>
            <a:ext cx="10137556" cy="743857"/>
          </a:xfrm>
        </p:spPr>
        <p:txBody>
          <a:bodyPr/>
          <a:lstStyle/>
          <a:p>
            <a:pPr algn="just">
              <a:lnSpc>
                <a:spcPct val="125000"/>
              </a:lnSpc>
              <a:spcBef>
                <a:spcPts val="0"/>
              </a:spcBef>
            </a:pPr>
            <a:r>
              <a:rPr lang="en-US" sz="1000" b="1" i="1" dirty="0"/>
              <a:t>Rising stars demonstrate enthusiasm, adaptability, and initiative in their work. They take on challenges with a positive mindset, contribute meaningfully to their team, and show early signs of leadership through their behavior, growth, and willingness to go beyond expectations.</a:t>
            </a:r>
          </a:p>
        </p:txBody>
      </p:sp>
      <p:sp>
        <p:nvSpPr>
          <p:cNvPr id="5" name="Content Placeholder 4">
            <a:extLst>
              <a:ext uri="{FF2B5EF4-FFF2-40B4-BE49-F238E27FC236}">
                <a16:creationId xmlns:a16="http://schemas.microsoft.com/office/drawing/2014/main" id="{3A06EE0C-589B-46F4-9B8C-391214B753D3}"/>
              </a:ext>
            </a:extLst>
          </p:cNvPr>
          <p:cNvSpPr>
            <a:spLocks noGrp="1"/>
          </p:cNvSpPr>
          <p:nvPr>
            <p:ph sz="quarter" idx="12"/>
          </p:nvPr>
        </p:nvSpPr>
        <p:spPr>
          <a:xfrm>
            <a:off x="1084508" y="1524079"/>
            <a:ext cx="4505123" cy="215444"/>
          </a:xfrm>
        </p:spPr>
        <p:txBody>
          <a:bodyPr/>
          <a:lstStyle/>
          <a:p>
            <a:pPr algn="just"/>
            <a:r>
              <a:rPr lang="en-US" sz="1400" b="1" dirty="0">
                <a:solidFill>
                  <a:schemeClr val="bg1"/>
                </a:solidFill>
              </a:rPr>
              <a:t>1. Capabilities and Contributions  (50%)</a:t>
            </a:r>
          </a:p>
        </p:txBody>
      </p:sp>
      <p:sp>
        <p:nvSpPr>
          <p:cNvPr id="3" name="Title 2">
            <a:extLst>
              <a:ext uri="{FF2B5EF4-FFF2-40B4-BE49-F238E27FC236}">
                <a16:creationId xmlns:a16="http://schemas.microsoft.com/office/drawing/2014/main" id="{2CE7ED57-8B8C-43F4-B428-38949D9B8173}"/>
              </a:ext>
            </a:extLst>
          </p:cNvPr>
          <p:cNvSpPr>
            <a:spLocks noGrp="1"/>
          </p:cNvSpPr>
          <p:nvPr>
            <p:ph type="title"/>
          </p:nvPr>
        </p:nvSpPr>
        <p:spPr/>
        <p:txBody>
          <a:bodyPr/>
          <a:lstStyle/>
          <a:p>
            <a:pPr algn="just"/>
            <a:r>
              <a:rPr lang="en-GB" dirty="0"/>
              <a:t>Rising Star Award- Criteria</a:t>
            </a:r>
            <a:endParaRPr lang="en-US" dirty="0"/>
          </a:p>
        </p:txBody>
      </p:sp>
      <p:grpSp>
        <p:nvGrpSpPr>
          <p:cNvPr id="25" name="Group 24">
            <a:extLst>
              <a:ext uri="{FF2B5EF4-FFF2-40B4-BE49-F238E27FC236}">
                <a16:creationId xmlns:a16="http://schemas.microsoft.com/office/drawing/2014/main" id="{5B478E8E-7F74-2AFC-F45F-F5420A50C414}"/>
              </a:ext>
            </a:extLst>
          </p:cNvPr>
          <p:cNvGrpSpPr/>
          <p:nvPr/>
        </p:nvGrpSpPr>
        <p:grpSpPr>
          <a:xfrm>
            <a:off x="993247" y="4080232"/>
            <a:ext cx="10340057" cy="319696"/>
            <a:chOff x="993247" y="3863348"/>
            <a:chExt cx="10340057" cy="319696"/>
          </a:xfrm>
        </p:grpSpPr>
        <p:sp>
          <p:nvSpPr>
            <p:cNvPr id="24" name="Rectangle 23">
              <a:extLst>
                <a:ext uri="{FF2B5EF4-FFF2-40B4-BE49-F238E27FC236}">
                  <a16:creationId xmlns:a16="http://schemas.microsoft.com/office/drawing/2014/main" id="{56DF20DD-B1E0-FC17-304D-F21B0E28862F}"/>
                </a:ext>
              </a:extLst>
            </p:cNvPr>
            <p:cNvSpPr/>
            <p:nvPr/>
          </p:nvSpPr>
          <p:spPr>
            <a:xfrm rot="5400000">
              <a:off x="6003428" y="-1146833"/>
              <a:ext cx="319696" cy="103400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dirty="0"/>
            </a:p>
          </p:txBody>
        </p:sp>
        <p:sp>
          <p:nvSpPr>
            <p:cNvPr id="6" name="Content Placeholder 4">
              <a:extLst>
                <a:ext uri="{FF2B5EF4-FFF2-40B4-BE49-F238E27FC236}">
                  <a16:creationId xmlns:a16="http://schemas.microsoft.com/office/drawing/2014/main" id="{E90CA84B-81EC-4765-A183-AD3E7C4EBAAF}"/>
                </a:ext>
              </a:extLst>
            </p:cNvPr>
            <p:cNvSpPr txBox="1">
              <a:spLocks/>
            </p:cNvSpPr>
            <p:nvPr/>
          </p:nvSpPr>
          <p:spPr>
            <a:xfrm>
              <a:off x="1084506" y="3915473"/>
              <a:ext cx="4460741" cy="215444"/>
            </a:xfrm>
            <a:prstGeom prst="rect">
              <a:avLst/>
            </a:prstGeom>
          </p:spPr>
          <p:txBody>
            <a:bodyPr vert="horz" wrap="square" lIns="0" tIns="0" rIns="0" bIns="0" rtlCol="0" anchor="b" anchorCtr="0">
              <a:spAutoFit/>
            </a:bodyPr>
            <a:lstStyle>
              <a:lvl1pPr marL="0" indent="0" algn="l" defTabSz="914400" rtl="0" eaLnBrk="1" latinLnBrk="0" hangingPunct="1">
                <a:lnSpc>
                  <a:spcPct val="100000"/>
                </a:lnSpc>
                <a:spcBef>
                  <a:spcPts val="600"/>
                </a:spcBef>
                <a:buFont typeface="Arial" panose="020B0604020202020204" pitchFamily="34" charset="0"/>
                <a:buNone/>
                <a:defRPr sz="2000" kern="1200">
                  <a:solidFill>
                    <a:srgbClr val="13C5BD"/>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400" b="1">
                  <a:solidFill>
                    <a:schemeClr val="bg1"/>
                  </a:solidFill>
                </a:rPr>
                <a:t>2. </a:t>
              </a:r>
              <a:r>
                <a:rPr lang="en-US" sz="1400" b="1" dirty="0">
                  <a:solidFill>
                    <a:schemeClr val="bg1"/>
                  </a:solidFill>
                </a:rPr>
                <a:t>Achievements and Results (50%)</a:t>
              </a:r>
            </a:p>
          </p:txBody>
        </p:sp>
      </p:grpSp>
      <p:sp>
        <p:nvSpPr>
          <p:cNvPr id="14" name="Content Placeholder 3">
            <a:extLst>
              <a:ext uri="{FF2B5EF4-FFF2-40B4-BE49-F238E27FC236}">
                <a16:creationId xmlns:a16="http://schemas.microsoft.com/office/drawing/2014/main" id="{DC803F74-68D9-4237-A5F8-2D7E2710BE45}"/>
              </a:ext>
            </a:extLst>
          </p:cNvPr>
          <p:cNvSpPr txBox="1">
            <a:spLocks/>
          </p:cNvSpPr>
          <p:nvPr/>
        </p:nvSpPr>
        <p:spPr>
          <a:xfrm>
            <a:off x="1522586" y="2615898"/>
            <a:ext cx="9826731" cy="135424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spcBef>
                <a:spcPts val="0"/>
              </a:spcBef>
              <a:spcAft>
                <a:spcPts val="600"/>
              </a:spcAft>
              <a:buSzPts val="1000"/>
              <a:buFont typeface="Symbol" panose="05050102010706020507" pitchFamily="18" charset="2"/>
              <a:buChar char=""/>
              <a:tabLst>
                <a:tab pos="457200" algn="l"/>
              </a:tabLst>
            </a:pPr>
            <a:r>
              <a:rPr lang="en-US" sz="1000" dirty="0">
                <a:solidFill>
                  <a:srgbClr val="000000"/>
                </a:solidFill>
                <a:effectLst/>
                <a:ea typeface="Times New Roman" panose="02020603050405020304" pitchFamily="18" charset="0"/>
              </a:rPr>
              <a:t>Proactive involvement in tasks or initiatives beyond their core role</a:t>
            </a:r>
            <a:endParaRPr lang="en-US" sz="1000" dirty="0">
              <a:solidFill>
                <a:srgbClr val="000000"/>
              </a:solidFill>
              <a:effectLst/>
              <a:ea typeface="Aptos" panose="020B0004020202020204" pitchFamily="34" charset="0"/>
            </a:endParaRPr>
          </a:p>
          <a:p>
            <a:pPr marL="342900" marR="0" lvl="0" indent="-342900">
              <a:spcBef>
                <a:spcPts val="0"/>
              </a:spcBef>
              <a:spcAft>
                <a:spcPts val="600"/>
              </a:spcAft>
              <a:buSzPts val="1000"/>
              <a:buFont typeface="Symbol" panose="05050102010706020507" pitchFamily="18" charset="2"/>
              <a:buChar char=""/>
              <a:tabLst>
                <a:tab pos="457200" algn="l"/>
              </a:tabLst>
            </a:pPr>
            <a:r>
              <a:rPr lang="en-US" sz="1000" dirty="0">
                <a:solidFill>
                  <a:srgbClr val="000000"/>
                </a:solidFill>
                <a:effectLst/>
                <a:ea typeface="Times New Roman" panose="02020603050405020304" pitchFamily="18" charset="0"/>
              </a:rPr>
              <a:t>Willingness to learn and grow through coaching, feedback, or self-initiative</a:t>
            </a:r>
            <a:endParaRPr lang="en-US" sz="1000" dirty="0">
              <a:solidFill>
                <a:srgbClr val="000000"/>
              </a:solidFill>
              <a:effectLst/>
              <a:ea typeface="Aptos" panose="020B0004020202020204" pitchFamily="34" charset="0"/>
            </a:endParaRPr>
          </a:p>
          <a:p>
            <a:pPr marL="342900" marR="0" lvl="0" indent="-342900">
              <a:spcBef>
                <a:spcPts val="0"/>
              </a:spcBef>
              <a:spcAft>
                <a:spcPts val="600"/>
              </a:spcAft>
              <a:buSzPts val="1000"/>
              <a:buFont typeface="Symbol" panose="05050102010706020507" pitchFamily="18" charset="2"/>
              <a:buChar char=""/>
              <a:tabLst>
                <a:tab pos="457200" algn="l"/>
              </a:tabLst>
            </a:pPr>
            <a:r>
              <a:rPr lang="en-US" sz="1000" dirty="0">
                <a:solidFill>
                  <a:srgbClr val="000000"/>
                </a:solidFill>
                <a:effectLst/>
                <a:ea typeface="Times New Roman" panose="02020603050405020304" pitchFamily="18" charset="0"/>
              </a:rPr>
              <a:t>Contribution to a team, project, or process that supports operations or service</a:t>
            </a:r>
            <a:endParaRPr lang="en-US" sz="1000" dirty="0">
              <a:solidFill>
                <a:srgbClr val="000000"/>
              </a:solidFill>
              <a:effectLst/>
              <a:ea typeface="Aptos" panose="020B0004020202020204" pitchFamily="34" charset="0"/>
            </a:endParaRPr>
          </a:p>
          <a:p>
            <a:pPr marL="342900" marR="0" lvl="0" indent="-342900">
              <a:spcBef>
                <a:spcPts val="0"/>
              </a:spcBef>
              <a:spcAft>
                <a:spcPts val="600"/>
              </a:spcAft>
              <a:buSzPts val="1000"/>
              <a:buFont typeface="Symbol" panose="05050102010706020507" pitchFamily="18" charset="2"/>
              <a:buChar char=""/>
              <a:tabLst>
                <a:tab pos="457200" algn="l"/>
              </a:tabLst>
            </a:pPr>
            <a:r>
              <a:rPr lang="en-US" sz="1000" dirty="0">
                <a:solidFill>
                  <a:srgbClr val="000000"/>
                </a:solidFill>
                <a:effectLst/>
                <a:ea typeface="Times New Roman" panose="02020603050405020304" pitchFamily="18" charset="0"/>
              </a:rPr>
              <a:t>Early problem-solving ability or creative suggestions</a:t>
            </a:r>
            <a:endParaRPr lang="en-US" sz="1000" dirty="0">
              <a:solidFill>
                <a:srgbClr val="000000"/>
              </a:solidFill>
              <a:effectLst/>
              <a:ea typeface="Aptos" panose="020B0004020202020204" pitchFamily="34" charset="0"/>
            </a:endParaRPr>
          </a:p>
          <a:p>
            <a:pPr marL="342900" marR="0" lvl="0" indent="-342900">
              <a:spcBef>
                <a:spcPts val="0"/>
              </a:spcBef>
              <a:spcAft>
                <a:spcPts val="600"/>
              </a:spcAft>
              <a:buSzPts val="1000"/>
              <a:buFont typeface="Symbol" panose="05050102010706020507" pitchFamily="18" charset="2"/>
              <a:buChar char=""/>
              <a:tabLst>
                <a:tab pos="457200" algn="l"/>
              </a:tabLst>
            </a:pPr>
            <a:r>
              <a:rPr lang="en-US" sz="1000" dirty="0">
                <a:solidFill>
                  <a:srgbClr val="000000"/>
                </a:solidFill>
                <a:effectLst/>
                <a:ea typeface="Times New Roman" panose="02020603050405020304" pitchFamily="18" charset="0"/>
              </a:rPr>
              <a:t>Consistency in behavior, attitude, and work ethic</a:t>
            </a:r>
            <a:endParaRPr lang="en-US" sz="1000" dirty="0">
              <a:solidFill>
                <a:srgbClr val="000000"/>
              </a:solidFill>
              <a:effectLst/>
              <a:ea typeface="Aptos" panose="020B0004020202020204" pitchFamily="34" charset="0"/>
            </a:endParaRPr>
          </a:p>
          <a:p>
            <a:pPr marL="342900" marR="0" lvl="0" indent="-342900">
              <a:spcBef>
                <a:spcPts val="0"/>
              </a:spcBef>
              <a:spcAft>
                <a:spcPts val="600"/>
              </a:spcAft>
              <a:buSzPts val="1000"/>
              <a:buFont typeface="Symbol" panose="05050102010706020507" pitchFamily="18" charset="2"/>
              <a:buChar char=""/>
              <a:tabLst>
                <a:tab pos="457200" algn="l"/>
              </a:tabLst>
            </a:pPr>
            <a:r>
              <a:rPr lang="en-US" sz="1000" dirty="0">
                <a:solidFill>
                  <a:srgbClr val="000000"/>
                </a:solidFill>
                <a:effectLst/>
                <a:ea typeface="Times New Roman" panose="02020603050405020304" pitchFamily="18" charset="0"/>
              </a:rPr>
              <a:t>Any relevant qualification, training, or learning achievement completed</a:t>
            </a:r>
            <a:endParaRPr lang="en-US" sz="1000" dirty="0">
              <a:solidFill>
                <a:srgbClr val="000000"/>
              </a:solidFill>
              <a:effectLst/>
              <a:ea typeface="Aptos" panose="020B0004020202020204" pitchFamily="34" charset="0"/>
            </a:endParaRPr>
          </a:p>
        </p:txBody>
      </p:sp>
      <p:sp>
        <p:nvSpPr>
          <p:cNvPr id="16" name="Content Placeholder 3">
            <a:extLst>
              <a:ext uri="{FF2B5EF4-FFF2-40B4-BE49-F238E27FC236}">
                <a16:creationId xmlns:a16="http://schemas.microsoft.com/office/drawing/2014/main" id="{0322A4A0-ED97-412B-8FFA-8D83C9E61499}"/>
              </a:ext>
            </a:extLst>
          </p:cNvPr>
          <p:cNvSpPr txBox="1">
            <a:spLocks/>
          </p:cNvSpPr>
          <p:nvPr/>
        </p:nvSpPr>
        <p:spPr>
          <a:xfrm>
            <a:off x="1522586" y="5310631"/>
            <a:ext cx="9826731" cy="1462470"/>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spcBef>
                <a:spcPts val="0"/>
              </a:spcBef>
              <a:spcAft>
                <a:spcPts val="600"/>
              </a:spcAft>
              <a:buSzPts val="1000"/>
              <a:buFont typeface="Symbol" panose="05050102010706020507" pitchFamily="18" charset="2"/>
              <a:buChar char=""/>
              <a:tabLst>
                <a:tab pos="457200" algn="l"/>
              </a:tabLst>
            </a:pPr>
            <a:r>
              <a:rPr lang="en-US" sz="1000" dirty="0">
                <a:solidFill>
                  <a:srgbClr val="000000"/>
                </a:solidFill>
                <a:effectLst/>
                <a:ea typeface="Times New Roman" panose="02020603050405020304" pitchFamily="18" charset="0"/>
              </a:rPr>
              <a:t>Successful delivery of specific tasks, support roles, or assignments</a:t>
            </a:r>
            <a:endParaRPr lang="en-US" sz="1000" dirty="0">
              <a:solidFill>
                <a:srgbClr val="000000"/>
              </a:solidFill>
              <a:effectLst/>
              <a:ea typeface="Aptos" panose="020B0004020202020204" pitchFamily="34" charset="0"/>
            </a:endParaRPr>
          </a:p>
          <a:p>
            <a:pPr marL="342900" marR="0" lvl="0" indent="-342900">
              <a:spcBef>
                <a:spcPts val="0"/>
              </a:spcBef>
              <a:spcAft>
                <a:spcPts val="600"/>
              </a:spcAft>
              <a:buSzPts val="1000"/>
              <a:buFont typeface="Symbol" panose="05050102010706020507" pitchFamily="18" charset="2"/>
              <a:buChar char=""/>
              <a:tabLst>
                <a:tab pos="457200" algn="l"/>
              </a:tabLst>
            </a:pPr>
            <a:r>
              <a:rPr lang="en-US" sz="1000" dirty="0">
                <a:solidFill>
                  <a:srgbClr val="000000"/>
                </a:solidFill>
                <a:effectLst/>
                <a:ea typeface="Times New Roman" panose="02020603050405020304" pitchFamily="18" charset="0"/>
              </a:rPr>
              <a:t>Positive feedback or appreciation received from colleagues, supervisors, or customers</a:t>
            </a:r>
            <a:endParaRPr lang="en-US" sz="1000" dirty="0">
              <a:solidFill>
                <a:srgbClr val="000000"/>
              </a:solidFill>
              <a:effectLst/>
              <a:ea typeface="Aptos" panose="020B0004020202020204" pitchFamily="34" charset="0"/>
            </a:endParaRPr>
          </a:p>
          <a:p>
            <a:pPr marL="342900" marR="0" lvl="0" indent="-342900">
              <a:spcBef>
                <a:spcPts val="0"/>
              </a:spcBef>
              <a:spcAft>
                <a:spcPts val="600"/>
              </a:spcAft>
              <a:buSzPts val="1000"/>
              <a:buFont typeface="Symbol" panose="05050102010706020507" pitchFamily="18" charset="2"/>
              <a:buChar char=""/>
              <a:tabLst>
                <a:tab pos="457200" algn="l"/>
              </a:tabLst>
            </a:pPr>
            <a:r>
              <a:rPr lang="en-US" sz="1000" dirty="0">
                <a:solidFill>
                  <a:srgbClr val="000000"/>
                </a:solidFill>
                <a:effectLst/>
                <a:ea typeface="Times New Roman" panose="02020603050405020304" pitchFamily="18" charset="0"/>
              </a:rPr>
              <a:t>Participation in events, operations, or improvement efforts</a:t>
            </a:r>
            <a:endParaRPr lang="en-US" sz="1000" dirty="0">
              <a:solidFill>
                <a:srgbClr val="000000"/>
              </a:solidFill>
              <a:effectLst/>
              <a:ea typeface="Aptos" panose="020B0004020202020204" pitchFamily="34" charset="0"/>
            </a:endParaRPr>
          </a:p>
          <a:p>
            <a:pPr marL="342900" marR="0" lvl="0" indent="-342900">
              <a:spcBef>
                <a:spcPts val="0"/>
              </a:spcBef>
              <a:spcAft>
                <a:spcPts val="600"/>
              </a:spcAft>
              <a:buSzPts val="1000"/>
              <a:buFont typeface="Symbol" panose="05050102010706020507" pitchFamily="18" charset="2"/>
              <a:buChar char=""/>
              <a:tabLst>
                <a:tab pos="457200" algn="l"/>
              </a:tabLst>
            </a:pPr>
            <a:r>
              <a:rPr lang="en-US" sz="1000" dirty="0">
                <a:solidFill>
                  <a:srgbClr val="000000"/>
                </a:solidFill>
                <a:effectLst/>
                <a:ea typeface="Times New Roman" panose="02020603050405020304" pitchFamily="18" charset="0"/>
              </a:rPr>
              <a:t>Increased responsibilities or trust placed in them by leadership</a:t>
            </a:r>
            <a:endParaRPr lang="en-US" sz="1000" dirty="0">
              <a:solidFill>
                <a:srgbClr val="000000"/>
              </a:solidFill>
              <a:effectLst/>
              <a:ea typeface="Aptos" panose="020B0004020202020204" pitchFamily="34" charset="0"/>
            </a:endParaRPr>
          </a:p>
          <a:p>
            <a:pPr marL="342900" marR="0" lvl="0" indent="-342900">
              <a:spcBef>
                <a:spcPts val="0"/>
              </a:spcBef>
              <a:spcAft>
                <a:spcPts val="600"/>
              </a:spcAft>
              <a:buSzPts val="1000"/>
              <a:buFont typeface="Symbol" panose="05050102010706020507" pitchFamily="18" charset="2"/>
              <a:buChar char=""/>
              <a:tabLst>
                <a:tab pos="457200" algn="l"/>
              </a:tabLst>
            </a:pPr>
            <a:r>
              <a:rPr lang="en-US" sz="1000" dirty="0">
                <a:solidFill>
                  <a:srgbClr val="000000"/>
                </a:solidFill>
                <a:effectLst/>
                <a:ea typeface="Times New Roman" panose="02020603050405020304" pitchFamily="18" charset="0"/>
              </a:rPr>
              <a:t>Recognition, certificates, or informal acknowledgments</a:t>
            </a:r>
            <a:endParaRPr lang="en-US" sz="1000" dirty="0">
              <a:solidFill>
                <a:srgbClr val="000000"/>
              </a:solidFill>
              <a:effectLst/>
              <a:ea typeface="Aptos" panose="020B0004020202020204" pitchFamily="34" charset="0"/>
            </a:endParaRPr>
          </a:p>
          <a:p>
            <a:pPr marL="342900" marR="0" lvl="0" indent="-342900">
              <a:spcBef>
                <a:spcPts val="0"/>
              </a:spcBef>
              <a:spcAft>
                <a:spcPts val="600"/>
              </a:spcAft>
              <a:buSzPts val="1000"/>
              <a:buFont typeface="Symbol" panose="05050102010706020507" pitchFamily="18" charset="2"/>
              <a:buChar char=""/>
              <a:tabLst>
                <a:tab pos="457200" algn="l"/>
              </a:tabLst>
            </a:pPr>
            <a:r>
              <a:rPr lang="en-US" sz="1000" dirty="0">
                <a:solidFill>
                  <a:srgbClr val="000000"/>
                </a:solidFill>
                <a:effectLst/>
                <a:ea typeface="Times New Roman" panose="02020603050405020304" pitchFamily="18" charset="0"/>
              </a:rPr>
              <a:t>Demonstrated growth or value added despite limited experience</a:t>
            </a:r>
            <a:endParaRPr lang="en-US" sz="1000" dirty="0">
              <a:solidFill>
                <a:srgbClr val="000000"/>
              </a:solidFill>
              <a:effectLst/>
              <a:ea typeface="Aptos" panose="020B0004020202020204" pitchFamily="34" charset="0"/>
            </a:endParaRPr>
          </a:p>
        </p:txBody>
      </p:sp>
      <p:sp>
        <p:nvSpPr>
          <p:cNvPr id="9" name="TextBox 8">
            <a:extLst>
              <a:ext uri="{FF2B5EF4-FFF2-40B4-BE49-F238E27FC236}">
                <a16:creationId xmlns:a16="http://schemas.microsoft.com/office/drawing/2014/main" id="{9A604F17-1235-EDD1-9EBA-652058997C39}"/>
              </a:ext>
            </a:extLst>
          </p:cNvPr>
          <p:cNvSpPr txBox="1"/>
          <p:nvPr/>
        </p:nvSpPr>
        <p:spPr>
          <a:xfrm>
            <a:off x="1522586" y="2362818"/>
            <a:ext cx="9728118" cy="246221"/>
          </a:xfrm>
          <a:prstGeom prst="rect">
            <a:avLst/>
          </a:prstGeom>
          <a:noFill/>
        </p:spPr>
        <p:txBody>
          <a:bodyPr wrap="square">
            <a:spAutoFit/>
          </a:bodyPr>
          <a:lstStyle/>
          <a:p>
            <a:r>
              <a:rPr lang="en-US" sz="1000" b="1" dirty="0">
                <a:solidFill>
                  <a:schemeClr val="tx2"/>
                </a:solidFill>
                <a:latin typeface="ADPortsGroup" panose="00000500000000000000" pitchFamily="50" charset="-78"/>
                <a:cs typeface="ADPortsGroup" panose="00000500000000000000" pitchFamily="50" charset="-78"/>
              </a:rPr>
              <a:t>Guidance Points:</a:t>
            </a:r>
          </a:p>
        </p:txBody>
      </p:sp>
      <p:sp>
        <p:nvSpPr>
          <p:cNvPr id="21" name="Content Placeholder 3">
            <a:extLst>
              <a:ext uri="{FF2B5EF4-FFF2-40B4-BE49-F238E27FC236}">
                <a16:creationId xmlns:a16="http://schemas.microsoft.com/office/drawing/2014/main" id="{59D4039E-4E19-E79A-33A7-9B2E5865FE45}"/>
              </a:ext>
            </a:extLst>
          </p:cNvPr>
          <p:cNvSpPr txBox="1">
            <a:spLocks/>
          </p:cNvSpPr>
          <p:nvPr/>
        </p:nvSpPr>
        <p:spPr>
          <a:xfrm>
            <a:off x="1027222" y="4519988"/>
            <a:ext cx="10137556" cy="411545"/>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5000"/>
              </a:lnSpc>
              <a:spcBef>
                <a:spcPts val="0"/>
              </a:spcBef>
            </a:pPr>
            <a:r>
              <a:rPr lang="en-US" sz="1000" b="1" i="1" dirty="0"/>
              <a:t>Rising stars deliver early results that reflect their drive and promise. Their achievements may include successful contributions to a task or project, strong feedback from peers or supervisors, and early signs of recognition or increased responsibility.</a:t>
            </a:r>
          </a:p>
        </p:txBody>
      </p:sp>
      <p:sp>
        <p:nvSpPr>
          <p:cNvPr id="22" name="TextBox 21">
            <a:extLst>
              <a:ext uri="{FF2B5EF4-FFF2-40B4-BE49-F238E27FC236}">
                <a16:creationId xmlns:a16="http://schemas.microsoft.com/office/drawing/2014/main" id="{60A2B26F-7876-4A7B-E041-46E2ECA5CDDF}"/>
              </a:ext>
            </a:extLst>
          </p:cNvPr>
          <p:cNvSpPr txBox="1"/>
          <p:nvPr/>
        </p:nvSpPr>
        <p:spPr>
          <a:xfrm>
            <a:off x="1534853" y="4990813"/>
            <a:ext cx="9703585" cy="246221"/>
          </a:xfrm>
          <a:prstGeom prst="rect">
            <a:avLst/>
          </a:prstGeom>
          <a:noFill/>
        </p:spPr>
        <p:txBody>
          <a:bodyPr wrap="square">
            <a:spAutoFit/>
          </a:bodyPr>
          <a:lstStyle/>
          <a:p>
            <a:r>
              <a:rPr lang="en-US" sz="1000" b="1" dirty="0">
                <a:solidFill>
                  <a:schemeClr val="tx2"/>
                </a:solidFill>
                <a:latin typeface="ADPortsGroup" panose="00000500000000000000" pitchFamily="50" charset="-78"/>
                <a:cs typeface="ADPortsGroup" panose="00000500000000000000" pitchFamily="50" charset="-78"/>
              </a:rPr>
              <a:t>Guidance Points:</a:t>
            </a:r>
          </a:p>
        </p:txBody>
      </p:sp>
      <p:sp>
        <p:nvSpPr>
          <p:cNvPr id="27" name="TextBox 26">
            <a:extLst>
              <a:ext uri="{FF2B5EF4-FFF2-40B4-BE49-F238E27FC236}">
                <a16:creationId xmlns:a16="http://schemas.microsoft.com/office/drawing/2014/main" id="{FB389F76-C592-AF34-990A-24376222B284}"/>
              </a:ext>
            </a:extLst>
          </p:cNvPr>
          <p:cNvSpPr txBox="1"/>
          <p:nvPr/>
        </p:nvSpPr>
        <p:spPr>
          <a:xfrm>
            <a:off x="1113151" y="784561"/>
            <a:ext cx="9926324" cy="400110"/>
          </a:xfrm>
          <a:prstGeom prst="rect">
            <a:avLst/>
          </a:prstGeom>
          <a:noFill/>
        </p:spPr>
        <p:txBody>
          <a:bodyPr wrap="square">
            <a:spAutoFit/>
          </a:bodyPr>
          <a:lstStyle/>
          <a:p>
            <a:r>
              <a:rPr lang="en-US" sz="1000" dirty="0">
                <a:solidFill>
                  <a:srgbClr val="2D3955"/>
                </a:solidFill>
                <a:latin typeface="ADPortsGroup" panose="00000500000000000000" pitchFamily="50" charset="-78"/>
                <a:cs typeface="ADPortsGroup" panose="00000500000000000000" pitchFamily="50" charset="-78"/>
              </a:rPr>
              <a:t>Rising Stars are early-career or junior employees with limited leadership responsibilities who are new to their role or organization. This category is intended for individuals beginning to contribute meaningfully to operations, projects, or teams, while showing signs of growth and development.</a:t>
            </a:r>
          </a:p>
        </p:txBody>
      </p:sp>
    </p:spTree>
    <p:extLst>
      <p:ext uri="{BB962C8B-B14F-4D97-AF65-F5344CB8AC3E}">
        <p14:creationId xmlns:p14="http://schemas.microsoft.com/office/powerpoint/2010/main" val="1294111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1131A38F-AB6B-457A-8363-6A7F581DC1C9}"/>
              </a:ext>
            </a:extLst>
          </p:cNvPr>
          <p:cNvSpPr>
            <a:spLocks noGrp="1"/>
          </p:cNvSpPr>
          <p:nvPr>
            <p:ph type="title"/>
          </p:nvPr>
        </p:nvSpPr>
        <p:spPr/>
        <p:txBody>
          <a:bodyPr/>
          <a:lstStyle/>
          <a:p>
            <a:r>
              <a:rPr lang="en-US" dirty="0"/>
              <a:t>Introductory Information </a:t>
            </a:r>
            <a:r>
              <a:rPr lang="en-US" sz="1400" dirty="0"/>
              <a:t>(Not Scored)</a:t>
            </a:r>
            <a:endParaRPr lang="en-US" dirty="0"/>
          </a:p>
        </p:txBody>
      </p:sp>
      <p:sp>
        <p:nvSpPr>
          <p:cNvPr id="2" name="Content Placeholder 1">
            <a:extLst>
              <a:ext uri="{FF2B5EF4-FFF2-40B4-BE49-F238E27FC236}">
                <a16:creationId xmlns:a16="http://schemas.microsoft.com/office/drawing/2014/main" id="{553D143C-5ECA-82B8-010F-E61CC382E0A1}"/>
              </a:ext>
            </a:extLst>
          </p:cNvPr>
          <p:cNvSpPr>
            <a:spLocks noGrp="1"/>
          </p:cNvSpPr>
          <p:nvPr>
            <p:ph sz="quarter" idx="4294967295"/>
          </p:nvPr>
        </p:nvSpPr>
        <p:spPr>
          <a:xfrm>
            <a:off x="993460" y="1991930"/>
            <a:ext cx="8347075" cy="4381500"/>
          </a:xfrm>
        </p:spPr>
        <p:txBody>
          <a:bodyPr/>
          <a:lstStyle/>
          <a:p>
            <a:pPr marL="171450" marR="0" indent="-171450">
              <a:spcAft>
                <a:spcPts val="900"/>
              </a:spcAft>
              <a:buFont typeface="Wingdings" panose="05000000000000000000" pitchFamily="2" charset="2"/>
              <a:buChar char="q"/>
            </a:pPr>
            <a:r>
              <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rPr>
              <a:t> </a:t>
            </a: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Years of experience in the maritime sector</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Years with the current marina</a:t>
            </a: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latin typeface="ADPortsGroup" panose="00000500000000000000" pitchFamily="50" charset="-78"/>
                <a:ea typeface="Aptos" panose="020B0004020202020204" pitchFamily="34" charset="0"/>
                <a:cs typeface="ADPortsGroup" panose="00000500000000000000" pitchFamily="50" charset="-78"/>
              </a:rPr>
              <a:t>Professional Experience, positions, years</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Key qualifications and certifications </a:t>
            </a: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Languages spoken (if relevant)</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Description of current role:</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742950" lvl="1" indent="-285750">
              <a:spcAft>
                <a:spcPts val="900"/>
              </a:spcAft>
              <a:buSzPts val="1000"/>
              <a:buFont typeface="Wingdings" panose="05000000000000000000" pitchFamily="2" charset="2"/>
              <a:buChar char="ü"/>
              <a:tabLst>
                <a:tab pos="9144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Key responsibilities</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742950" lvl="1" indent="-285750">
              <a:spcAft>
                <a:spcPts val="900"/>
              </a:spcAft>
              <a:buSzPts val="1000"/>
              <a:buFont typeface="Wingdings" panose="05000000000000000000" pitchFamily="2" charset="2"/>
              <a:buChar char="ü"/>
              <a:tabLst>
                <a:tab pos="9144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Day-to-day activities</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285750" indent="-285750">
              <a:buFont typeface="Wingdings" panose="05000000000000000000" pitchFamily="2" charset="2"/>
              <a:buChar char="q"/>
            </a:pPr>
            <a:endParaRPr lang="en-US" sz="1400" dirty="0">
              <a:solidFill>
                <a:schemeClr val="bg1">
                  <a:lumMod val="50000"/>
                </a:schemeClr>
              </a:solidFill>
              <a:latin typeface="ADPortsGroup" panose="00000500000000000000" pitchFamily="50" charset="-78"/>
              <a:cs typeface="ADPortsGroup" panose="00000500000000000000" pitchFamily="50" charset="-78"/>
            </a:endParaRPr>
          </a:p>
        </p:txBody>
      </p:sp>
      <p:sp>
        <p:nvSpPr>
          <p:cNvPr id="4" name="Content Placeholder 3">
            <a:extLst>
              <a:ext uri="{FF2B5EF4-FFF2-40B4-BE49-F238E27FC236}">
                <a16:creationId xmlns:a16="http://schemas.microsoft.com/office/drawing/2014/main" id="{E00E4F72-27E4-EFB8-9305-8F1DC63EC8A0}"/>
              </a:ext>
            </a:extLst>
          </p:cNvPr>
          <p:cNvSpPr>
            <a:spLocks noGrp="1"/>
          </p:cNvSpPr>
          <p:nvPr>
            <p:ph sz="quarter" idx="4294967295"/>
          </p:nvPr>
        </p:nvSpPr>
        <p:spPr>
          <a:xfrm>
            <a:off x="993460" y="1529254"/>
            <a:ext cx="8482013" cy="307975"/>
          </a:xfrm>
        </p:spPr>
        <p:txBody>
          <a:bodyPr/>
          <a:lstStyle/>
          <a:p>
            <a:r>
              <a:rPr lang="en-US" sz="1400" dirty="0">
                <a:latin typeface="ADPortsGroup" panose="00000500000000000000" pitchFamily="50" charset="-78"/>
                <a:cs typeface="ADPortsGroup" panose="00000500000000000000" pitchFamily="50" charset="-78"/>
              </a:rPr>
              <a:t>Provide basic background to help understand the nominee’s role and context.</a:t>
            </a:r>
          </a:p>
        </p:txBody>
      </p:sp>
      <p:sp>
        <p:nvSpPr>
          <p:cNvPr id="6" name="Rectangle 5">
            <a:extLst>
              <a:ext uri="{FF2B5EF4-FFF2-40B4-BE49-F238E27FC236}">
                <a16:creationId xmlns:a16="http://schemas.microsoft.com/office/drawing/2014/main" id="{F3D1F27D-1B2F-09D5-9431-BCCDCAA24306}"/>
              </a:ext>
            </a:extLst>
          </p:cNvPr>
          <p:cNvSpPr/>
          <p:nvPr/>
        </p:nvSpPr>
        <p:spPr>
          <a:xfrm>
            <a:off x="993460" y="728222"/>
            <a:ext cx="9046280" cy="461665"/>
          </a:xfrm>
          <a:prstGeom prst="rect">
            <a:avLst/>
          </a:prstGeom>
        </p:spPr>
        <p:txBody>
          <a:bodyPr wrap="square">
            <a:spAutoFit/>
          </a:bodyPr>
          <a:lstStyle/>
          <a:p>
            <a:r>
              <a:rPr lang="en-US" sz="1200" i="1" dirty="0">
                <a:solidFill>
                  <a:srgbClr val="2D3955"/>
                </a:solidFill>
                <a:latin typeface="ADPortsGroup" panose="00000500000000000000" pitchFamily="50" charset="-78"/>
                <a:ea typeface="+mj-ea"/>
                <a:cs typeface="ADPortsGroup" panose="00000500000000000000" pitchFamily="50" charset="-78"/>
              </a:rPr>
              <a:t>Present in the following slide key highlights of your career, include: your qualifications, list of your experiences chronologically especially in maritime sector, main certifications you hold, you may add your photo there. </a:t>
            </a:r>
          </a:p>
        </p:txBody>
      </p:sp>
      <p:pic>
        <p:nvPicPr>
          <p:cNvPr id="12" name="Graphic 11" descr="Lights On with solid fill">
            <a:extLst>
              <a:ext uri="{FF2B5EF4-FFF2-40B4-BE49-F238E27FC236}">
                <a16:creationId xmlns:a16="http://schemas.microsoft.com/office/drawing/2014/main" id="{3D7ADFB8-23C6-0A9C-826A-957E49CE9DB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36372" y="74901"/>
            <a:ext cx="914400" cy="914400"/>
          </a:xfrm>
          <a:prstGeom prst="rect">
            <a:avLst/>
          </a:prstGeom>
        </p:spPr>
      </p:pic>
    </p:spTree>
    <p:extLst>
      <p:ext uri="{BB962C8B-B14F-4D97-AF65-F5344CB8AC3E}">
        <p14:creationId xmlns:p14="http://schemas.microsoft.com/office/powerpoint/2010/main" val="3090908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A03F2-2432-B5C4-29E4-324F60C2F08C}"/>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F2AF6734-07E3-32FD-518F-314BB986F614}"/>
              </a:ext>
            </a:extLst>
          </p:cNvPr>
          <p:cNvSpPr>
            <a:spLocks noGrp="1"/>
          </p:cNvSpPr>
          <p:nvPr>
            <p:ph type="title"/>
          </p:nvPr>
        </p:nvSpPr>
        <p:spPr/>
        <p:txBody>
          <a:bodyPr/>
          <a:lstStyle/>
          <a:p>
            <a:r>
              <a:rPr lang="en-US" dirty="0"/>
              <a:t>Introductory Information</a:t>
            </a:r>
          </a:p>
        </p:txBody>
      </p:sp>
      <p:grpSp>
        <p:nvGrpSpPr>
          <p:cNvPr id="16" name="Group 15">
            <a:extLst>
              <a:ext uri="{FF2B5EF4-FFF2-40B4-BE49-F238E27FC236}">
                <a16:creationId xmlns:a16="http://schemas.microsoft.com/office/drawing/2014/main" id="{6C710237-7FB2-E2C6-4553-5AD9E6978CF9}"/>
              </a:ext>
            </a:extLst>
          </p:cNvPr>
          <p:cNvGrpSpPr/>
          <p:nvPr/>
        </p:nvGrpSpPr>
        <p:grpSpPr>
          <a:xfrm>
            <a:off x="2402631" y="1227085"/>
            <a:ext cx="2808514" cy="2827175"/>
            <a:chOff x="4691743" y="1903445"/>
            <a:chExt cx="2808514" cy="2827175"/>
          </a:xfrm>
        </p:grpSpPr>
        <p:sp>
          <p:nvSpPr>
            <p:cNvPr id="14" name="Rectangle 13">
              <a:extLst>
                <a:ext uri="{FF2B5EF4-FFF2-40B4-BE49-F238E27FC236}">
                  <a16:creationId xmlns:a16="http://schemas.microsoft.com/office/drawing/2014/main" id="{4D5A551C-9DEC-38EB-1A51-6898CE3848C6}"/>
                </a:ext>
              </a:extLst>
            </p:cNvPr>
            <p:cNvSpPr/>
            <p:nvPr/>
          </p:nvSpPr>
          <p:spPr>
            <a:xfrm>
              <a:off x="4691743" y="1903445"/>
              <a:ext cx="2808514" cy="2827175"/>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pic>
          <p:nvPicPr>
            <p:cNvPr id="1026" name="Picture 2" descr="Profile Placeholder image. Gray silhouette no photo Stock Vector Image &amp;  Art - Alamy">
              <a:extLst>
                <a:ext uri="{FF2B5EF4-FFF2-40B4-BE49-F238E27FC236}">
                  <a16:creationId xmlns:a16="http://schemas.microsoft.com/office/drawing/2014/main" id="{A26394B7-27A4-FDB3-0747-A8168E9C3AB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558"/>
            <a:stretch/>
          </p:blipFill>
          <p:spPr bwMode="auto">
            <a:xfrm>
              <a:off x="4745075" y="1987420"/>
              <a:ext cx="2701851" cy="267788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8" name="Group 37">
            <a:extLst>
              <a:ext uri="{FF2B5EF4-FFF2-40B4-BE49-F238E27FC236}">
                <a16:creationId xmlns:a16="http://schemas.microsoft.com/office/drawing/2014/main" id="{7D075A12-8E0D-62D9-8569-7604CDDE1035}"/>
              </a:ext>
            </a:extLst>
          </p:cNvPr>
          <p:cNvGrpSpPr/>
          <p:nvPr/>
        </p:nvGrpSpPr>
        <p:grpSpPr>
          <a:xfrm>
            <a:off x="2402631" y="4331550"/>
            <a:ext cx="2808514" cy="232093"/>
            <a:chOff x="2402631" y="4331550"/>
            <a:chExt cx="2808514" cy="466531"/>
          </a:xfrm>
        </p:grpSpPr>
        <p:sp>
          <p:nvSpPr>
            <p:cNvPr id="17" name="Rectangle 16">
              <a:extLst>
                <a:ext uri="{FF2B5EF4-FFF2-40B4-BE49-F238E27FC236}">
                  <a16:creationId xmlns:a16="http://schemas.microsoft.com/office/drawing/2014/main" id="{C3354DF9-5E01-29A2-0A3F-9D6248F9FBED}"/>
                </a:ext>
              </a:extLst>
            </p:cNvPr>
            <p:cNvSpPr/>
            <p:nvPr/>
          </p:nvSpPr>
          <p:spPr>
            <a:xfrm>
              <a:off x="2402631" y="4331550"/>
              <a:ext cx="2808514" cy="466531"/>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18" name="TextBox 17">
              <a:extLst>
                <a:ext uri="{FF2B5EF4-FFF2-40B4-BE49-F238E27FC236}">
                  <a16:creationId xmlns:a16="http://schemas.microsoft.com/office/drawing/2014/main" id="{0C96847D-C9DE-3C67-0781-5542513133F8}"/>
                </a:ext>
              </a:extLst>
            </p:cNvPr>
            <p:cNvSpPr txBox="1"/>
            <p:nvPr/>
          </p:nvSpPr>
          <p:spPr>
            <a:xfrm>
              <a:off x="2402631" y="4331550"/>
              <a:ext cx="2808514" cy="466531"/>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sp>
        <p:nvSpPr>
          <p:cNvPr id="26" name="TextBox 25">
            <a:extLst>
              <a:ext uri="{FF2B5EF4-FFF2-40B4-BE49-F238E27FC236}">
                <a16:creationId xmlns:a16="http://schemas.microsoft.com/office/drawing/2014/main" id="{9F9563E9-4F74-1BAB-941A-922BED20C1CF}"/>
              </a:ext>
            </a:extLst>
          </p:cNvPr>
          <p:cNvSpPr txBox="1"/>
          <p:nvPr/>
        </p:nvSpPr>
        <p:spPr>
          <a:xfrm>
            <a:off x="678023" y="4331550"/>
            <a:ext cx="1595535"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Candidate Name</a:t>
            </a:r>
          </a:p>
        </p:txBody>
      </p:sp>
      <p:sp>
        <p:nvSpPr>
          <p:cNvPr id="27" name="TextBox 26">
            <a:extLst>
              <a:ext uri="{FF2B5EF4-FFF2-40B4-BE49-F238E27FC236}">
                <a16:creationId xmlns:a16="http://schemas.microsoft.com/office/drawing/2014/main" id="{08965397-ABC1-3621-3A72-563AFC3B5F92}"/>
              </a:ext>
            </a:extLst>
          </p:cNvPr>
          <p:cNvSpPr txBox="1"/>
          <p:nvPr/>
        </p:nvSpPr>
        <p:spPr>
          <a:xfrm>
            <a:off x="298581" y="4625534"/>
            <a:ext cx="1974978"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Job Title</a:t>
            </a:r>
          </a:p>
        </p:txBody>
      </p:sp>
      <p:sp>
        <p:nvSpPr>
          <p:cNvPr id="28" name="TextBox 27">
            <a:extLst>
              <a:ext uri="{FF2B5EF4-FFF2-40B4-BE49-F238E27FC236}">
                <a16:creationId xmlns:a16="http://schemas.microsoft.com/office/drawing/2014/main" id="{03140F9C-9789-A293-C781-BD6C0C6D52FD}"/>
              </a:ext>
            </a:extLst>
          </p:cNvPr>
          <p:cNvSpPr txBox="1"/>
          <p:nvPr/>
        </p:nvSpPr>
        <p:spPr>
          <a:xfrm>
            <a:off x="0" y="4930590"/>
            <a:ext cx="2273558"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Joining Date (Current Marina)</a:t>
            </a:r>
          </a:p>
        </p:txBody>
      </p:sp>
      <p:sp>
        <p:nvSpPr>
          <p:cNvPr id="32" name="TextBox 31">
            <a:extLst>
              <a:ext uri="{FF2B5EF4-FFF2-40B4-BE49-F238E27FC236}">
                <a16:creationId xmlns:a16="http://schemas.microsoft.com/office/drawing/2014/main" id="{DB044E72-26B5-F1FB-0B97-AA45742D4AB2}"/>
              </a:ext>
            </a:extLst>
          </p:cNvPr>
          <p:cNvSpPr txBox="1"/>
          <p:nvPr/>
        </p:nvSpPr>
        <p:spPr>
          <a:xfrm>
            <a:off x="220824" y="5235646"/>
            <a:ext cx="2052734"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Total  Years of Experience</a:t>
            </a:r>
          </a:p>
        </p:txBody>
      </p:sp>
      <p:sp>
        <p:nvSpPr>
          <p:cNvPr id="36" name="TextBox 35">
            <a:extLst>
              <a:ext uri="{FF2B5EF4-FFF2-40B4-BE49-F238E27FC236}">
                <a16:creationId xmlns:a16="http://schemas.microsoft.com/office/drawing/2014/main" id="{173B1D09-B291-CA87-B6C6-EE24C94D4C10}"/>
              </a:ext>
            </a:extLst>
          </p:cNvPr>
          <p:cNvSpPr txBox="1"/>
          <p:nvPr/>
        </p:nvSpPr>
        <p:spPr>
          <a:xfrm>
            <a:off x="5873618" y="1144608"/>
            <a:ext cx="1595535" cy="340884"/>
          </a:xfrm>
          <a:prstGeom prst="rect">
            <a:avLst/>
          </a:prstGeom>
        </p:spPr>
        <p:txBody>
          <a:bodyPr vert="horz" wrap="square" lIns="0" tIns="0" rIns="0" bIns="0" rtlCol="0" anchor="ctr" anchorCtr="0">
            <a:noAutofit/>
          </a:bodyPr>
          <a:lstStyle/>
          <a:p>
            <a:r>
              <a:rPr lang="en-US" sz="1000" b="1" dirty="0">
                <a:solidFill>
                  <a:srgbClr val="2D3955"/>
                </a:solidFill>
                <a:latin typeface="ADPortsGroup" panose="00000500000000000000" pitchFamily="50" charset="-78"/>
                <a:cs typeface="ADPortsGroup" panose="00000500000000000000" pitchFamily="50" charset="-78"/>
              </a:rPr>
              <a:t>Qualifications:</a:t>
            </a:r>
          </a:p>
        </p:txBody>
      </p:sp>
      <p:graphicFrame>
        <p:nvGraphicFramePr>
          <p:cNvPr id="1025" name="Table 1024">
            <a:extLst>
              <a:ext uri="{FF2B5EF4-FFF2-40B4-BE49-F238E27FC236}">
                <a16:creationId xmlns:a16="http://schemas.microsoft.com/office/drawing/2014/main" id="{E983E692-BCA8-EA21-09D6-CF5DDAF8483D}"/>
              </a:ext>
            </a:extLst>
          </p:cNvPr>
          <p:cNvGraphicFramePr>
            <a:graphicFrameLocks noGrp="1"/>
          </p:cNvGraphicFramePr>
          <p:nvPr>
            <p:extLst>
              <p:ext uri="{D42A27DB-BD31-4B8C-83A1-F6EECF244321}">
                <p14:modId xmlns:p14="http://schemas.microsoft.com/office/powerpoint/2010/main" val="1158004480"/>
              </p:ext>
            </p:extLst>
          </p:nvPr>
        </p:nvGraphicFramePr>
        <p:xfrm>
          <a:off x="5873617" y="1485491"/>
          <a:ext cx="5966931" cy="975360"/>
        </p:xfrm>
        <a:graphic>
          <a:graphicData uri="http://schemas.openxmlformats.org/drawingml/2006/table">
            <a:tbl>
              <a:tblPr firstRow="1" bandRow="1">
                <a:tableStyleId>{5C22544A-7EE6-4342-B048-85BDC9FD1C3A}</a:tableStyleId>
              </a:tblPr>
              <a:tblGrid>
                <a:gridCol w="807101">
                  <a:extLst>
                    <a:ext uri="{9D8B030D-6E8A-4147-A177-3AD203B41FA5}">
                      <a16:colId xmlns:a16="http://schemas.microsoft.com/office/drawing/2014/main" val="1849280712"/>
                    </a:ext>
                  </a:extLst>
                </a:gridCol>
                <a:gridCol w="2612572">
                  <a:extLst>
                    <a:ext uri="{9D8B030D-6E8A-4147-A177-3AD203B41FA5}">
                      <a16:colId xmlns:a16="http://schemas.microsoft.com/office/drawing/2014/main" val="3572762852"/>
                    </a:ext>
                  </a:extLst>
                </a:gridCol>
                <a:gridCol w="2547258">
                  <a:extLst>
                    <a:ext uri="{9D8B030D-6E8A-4147-A177-3AD203B41FA5}">
                      <a16:colId xmlns:a16="http://schemas.microsoft.com/office/drawing/2014/main" val="3154059082"/>
                    </a:ext>
                  </a:extLst>
                </a:gridCol>
              </a:tblGrid>
              <a:tr h="228438">
                <a:tc>
                  <a:txBody>
                    <a:bodyPr/>
                    <a:lstStyle/>
                    <a:p>
                      <a:r>
                        <a:rPr lang="en-US" sz="1000" dirty="0"/>
                        <a:t>Year</a:t>
                      </a:r>
                    </a:p>
                  </a:txBody>
                  <a:tcPr/>
                </a:tc>
                <a:tc>
                  <a:txBody>
                    <a:bodyPr/>
                    <a:lstStyle/>
                    <a:p>
                      <a:r>
                        <a:rPr lang="en-US" sz="1000" dirty="0"/>
                        <a:t>Degree</a:t>
                      </a:r>
                    </a:p>
                  </a:txBody>
                  <a:tcPr/>
                </a:tc>
                <a:tc>
                  <a:txBody>
                    <a:bodyPr/>
                    <a:lstStyle/>
                    <a:p>
                      <a:r>
                        <a:rPr lang="en-US" sz="1000" dirty="0"/>
                        <a:t>University/School</a:t>
                      </a:r>
                    </a:p>
                  </a:txBody>
                  <a:tcPr/>
                </a:tc>
                <a:extLst>
                  <a:ext uri="{0D108BD9-81ED-4DB2-BD59-A6C34878D82A}">
                    <a16:rowId xmlns:a16="http://schemas.microsoft.com/office/drawing/2014/main" val="4086636483"/>
                  </a:ext>
                </a:extLst>
              </a:tr>
              <a:tr h="228438">
                <a:tc>
                  <a:txBody>
                    <a:bodyPr/>
                    <a:lstStyle/>
                    <a:p>
                      <a:endParaRPr lang="en-US" sz="1000" dirty="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3856701904"/>
                  </a:ext>
                </a:extLst>
              </a:tr>
              <a:tr h="228438">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3064783319"/>
                  </a:ext>
                </a:extLst>
              </a:tr>
              <a:tr h="228438">
                <a:tc>
                  <a:txBody>
                    <a:bodyPr/>
                    <a:lstStyle/>
                    <a:p>
                      <a:endParaRPr lang="en-US" sz="1000"/>
                    </a:p>
                  </a:txBody>
                  <a:tcPr/>
                </a:tc>
                <a:tc>
                  <a:txBody>
                    <a:bodyPr/>
                    <a:lstStyle/>
                    <a:p>
                      <a:endParaRPr lang="en-US" sz="1000" dirty="0"/>
                    </a:p>
                  </a:txBody>
                  <a:tcPr/>
                </a:tc>
                <a:tc>
                  <a:txBody>
                    <a:bodyPr/>
                    <a:lstStyle/>
                    <a:p>
                      <a:endParaRPr lang="en-US" sz="1000" dirty="0"/>
                    </a:p>
                  </a:txBody>
                  <a:tcPr/>
                </a:tc>
                <a:extLst>
                  <a:ext uri="{0D108BD9-81ED-4DB2-BD59-A6C34878D82A}">
                    <a16:rowId xmlns:a16="http://schemas.microsoft.com/office/drawing/2014/main" val="1633933064"/>
                  </a:ext>
                </a:extLst>
              </a:tr>
            </a:tbl>
          </a:graphicData>
        </a:graphic>
      </p:graphicFrame>
      <p:graphicFrame>
        <p:nvGraphicFramePr>
          <p:cNvPr id="1027" name="Table 1026">
            <a:extLst>
              <a:ext uri="{FF2B5EF4-FFF2-40B4-BE49-F238E27FC236}">
                <a16:creationId xmlns:a16="http://schemas.microsoft.com/office/drawing/2014/main" id="{3B95C76D-2EFC-56F3-4D96-889AD27A40B3}"/>
              </a:ext>
            </a:extLst>
          </p:cNvPr>
          <p:cNvGraphicFramePr>
            <a:graphicFrameLocks noGrp="1"/>
          </p:cNvGraphicFramePr>
          <p:nvPr>
            <p:extLst>
              <p:ext uri="{D42A27DB-BD31-4B8C-83A1-F6EECF244321}">
                <p14:modId xmlns:p14="http://schemas.microsoft.com/office/powerpoint/2010/main" val="393545715"/>
              </p:ext>
            </p:extLst>
          </p:nvPr>
        </p:nvGraphicFramePr>
        <p:xfrm>
          <a:off x="5873616" y="3023596"/>
          <a:ext cx="5966931" cy="1463040"/>
        </p:xfrm>
        <a:graphic>
          <a:graphicData uri="http://schemas.openxmlformats.org/drawingml/2006/table">
            <a:tbl>
              <a:tblPr firstRow="1" bandRow="1">
                <a:tableStyleId>{5C22544A-7EE6-4342-B048-85BDC9FD1C3A}</a:tableStyleId>
              </a:tblPr>
              <a:tblGrid>
                <a:gridCol w="1180327">
                  <a:extLst>
                    <a:ext uri="{9D8B030D-6E8A-4147-A177-3AD203B41FA5}">
                      <a16:colId xmlns:a16="http://schemas.microsoft.com/office/drawing/2014/main" val="1849280712"/>
                    </a:ext>
                  </a:extLst>
                </a:gridCol>
                <a:gridCol w="2183363">
                  <a:extLst>
                    <a:ext uri="{9D8B030D-6E8A-4147-A177-3AD203B41FA5}">
                      <a16:colId xmlns:a16="http://schemas.microsoft.com/office/drawing/2014/main" val="3572762852"/>
                    </a:ext>
                  </a:extLst>
                </a:gridCol>
                <a:gridCol w="2603241">
                  <a:extLst>
                    <a:ext uri="{9D8B030D-6E8A-4147-A177-3AD203B41FA5}">
                      <a16:colId xmlns:a16="http://schemas.microsoft.com/office/drawing/2014/main" val="3154059082"/>
                    </a:ext>
                  </a:extLst>
                </a:gridCol>
              </a:tblGrid>
              <a:tr h="228438">
                <a:tc>
                  <a:txBody>
                    <a:bodyPr/>
                    <a:lstStyle/>
                    <a:p>
                      <a:r>
                        <a:rPr lang="en-US" sz="1000" dirty="0"/>
                        <a:t>From – To</a:t>
                      </a:r>
                    </a:p>
                  </a:txBody>
                  <a:tcPr/>
                </a:tc>
                <a:tc>
                  <a:txBody>
                    <a:bodyPr/>
                    <a:lstStyle/>
                    <a:p>
                      <a:r>
                        <a:rPr lang="en-US" sz="1000" dirty="0"/>
                        <a:t>Position</a:t>
                      </a:r>
                    </a:p>
                  </a:txBody>
                  <a:tcPr/>
                </a:tc>
                <a:tc>
                  <a:txBody>
                    <a:bodyPr/>
                    <a:lstStyle/>
                    <a:p>
                      <a:r>
                        <a:rPr lang="en-US" sz="1000" dirty="0"/>
                        <a:t>Company</a:t>
                      </a:r>
                    </a:p>
                  </a:txBody>
                  <a:tcPr/>
                </a:tc>
                <a:extLst>
                  <a:ext uri="{0D108BD9-81ED-4DB2-BD59-A6C34878D82A}">
                    <a16:rowId xmlns:a16="http://schemas.microsoft.com/office/drawing/2014/main" val="4086636483"/>
                  </a:ext>
                </a:extLst>
              </a:tr>
              <a:tr h="228438">
                <a:tc>
                  <a:txBody>
                    <a:bodyPr/>
                    <a:lstStyle/>
                    <a:p>
                      <a:endParaRPr lang="en-US" sz="1000" dirty="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3856701904"/>
                  </a:ext>
                </a:extLst>
              </a:tr>
              <a:tr h="228438">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3064783319"/>
                  </a:ext>
                </a:extLst>
              </a:tr>
              <a:tr h="228438">
                <a:tc>
                  <a:txBody>
                    <a:bodyPr/>
                    <a:lstStyle/>
                    <a:p>
                      <a:endParaRPr lang="en-US" sz="1000"/>
                    </a:p>
                  </a:txBody>
                  <a:tcPr/>
                </a:tc>
                <a:tc>
                  <a:txBody>
                    <a:bodyPr/>
                    <a:lstStyle/>
                    <a:p>
                      <a:endParaRPr lang="en-US" sz="1000" dirty="0"/>
                    </a:p>
                  </a:txBody>
                  <a:tcPr/>
                </a:tc>
                <a:tc>
                  <a:txBody>
                    <a:bodyPr/>
                    <a:lstStyle/>
                    <a:p>
                      <a:endParaRPr lang="en-US" sz="1000" dirty="0"/>
                    </a:p>
                  </a:txBody>
                  <a:tcPr/>
                </a:tc>
                <a:extLst>
                  <a:ext uri="{0D108BD9-81ED-4DB2-BD59-A6C34878D82A}">
                    <a16:rowId xmlns:a16="http://schemas.microsoft.com/office/drawing/2014/main" val="1633933064"/>
                  </a:ext>
                </a:extLst>
              </a:tr>
              <a:tr h="228438">
                <a:tc>
                  <a:txBody>
                    <a:bodyPr/>
                    <a:lstStyle/>
                    <a:p>
                      <a:endParaRPr lang="en-US" sz="1000" dirty="0"/>
                    </a:p>
                  </a:txBody>
                  <a:tcPr/>
                </a:tc>
                <a:tc>
                  <a:txBody>
                    <a:bodyPr/>
                    <a:lstStyle/>
                    <a:p>
                      <a:endParaRPr lang="en-US" sz="1000" dirty="0"/>
                    </a:p>
                  </a:txBody>
                  <a:tcPr/>
                </a:tc>
                <a:tc>
                  <a:txBody>
                    <a:bodyPr/>
                    <a:lstStyle/>
                    <a:p>
                      <a:endParaRPr lang="en-US" sz="1000" dirty="0"/>
                    </a:p>
                  </a:txBody>
                  <a:tcPr/>
                </a:tc>
                <a:extLst>
                  <a:ext uri="{0D108BD9-81ED-4DB2-BD59-A6C34878D82A}">
                    <a16:rowId xmlns:a16="http://schemas.microsoft.com/office/drawing/2014/main" val="4002041006"/>
                  </a:ext>
                </a:extLst>
              </a:tr>
              <a:tr h="228438">
                <a:tc>
                  <a:txBody>
                    <a:bodyPr/>
                    <a:lstStyle/>
                    <a:p>
                      <a:endParaRPr lang="en-US" sz="1000" dirty="0"/>
                    </a:p>
                  </a:txBody>
                  <a:tcPr/>
                </a:tc>
                <a:tc>
                  <a:txBody>
                    <a:bodyPr/>
                    <a:lstStyle/>
                    <a:p>
                      <a:endParaRPr lang="en-US" sz="1000" dirty="0"/>
                    </a:p>
                  </a:txBody>
                  <a:tcPr/>
                </a:tc>
                <a:tc>
                  <a:txBody>
                    <a:bodyPr/>
                    <a:lstStyle/>
                    <a:p>
                      <a:endParaRPr lang="en-US" sz="1000" dirty="0"/>
                    </a:p>
                  </a:txBody>
                  <a:tcPr/>
                </a:tc>
                <a:extLst>
                  <a:ext uri="{0D108BD9-81ED-4DB2-BD59-A6C34878D82A}">
                    <a16:rowId xmlns:a16="http://schemas.microsoft.com/office/drawing/2014/main" val="1699189053"/>
                  </a:ext>
                </a:extLst>
              </a:tr>
            </a:tbl>
          </a:graphicData>
        </a:graphic>
      </p:graphicFrame>
      <p:sp>
        <p:nvSpPr>
          <p:cNvPr id="1028" name="TextBox 1027">
            <a:extLst>
              <a:ext uri="{FF2B5EF4-FFF2-40B4-BE49-F238E27FC236}">
                <a16:creationId xmlns:a16="http://schemas.microsoft.com/office/drawing/2014/main" id="{A1AB8919-F833-2FF6-3459-2F091312264A}"/>
              </a:ext>
            </a:extLst>
          </p:cNvPr>
          <p:cNvSpPr txBox="1"/>
          <p:nvPr/>
        </p:nvSpPr>
        <p:spPr>
          <a:xfrm>
            <a:off x="5873616" y="2650003"/>
            <a:ext cx="1898784" cy="340884"/>
          </a:xfrm>
          <a:prstGeom prst="rect">
            <a:avLst/>
          </a:prstGeom>
        </p:spPr>
        <p:txBody>
          <a:bodyPr vert="horz" wrap="square" lIns="0" tIns="0" rIns="0" bIns="0" rtlCol="0" anchor="ctr" anchorCtr="0">
            <a:noAutofit/>
          </a:bodyPr>
          <a:lstStyle/>
          <a:p>
            <a:r>
              <a:rPr lang="en-US" sz="1000" b="1" dirty="0">
                <a:solidFill>
                  <a:srgbClr val="2D3955"/>
                </a:solidFill>
                <a:latin typeface="ADPortsGroup" panose="00000500000000000000" pitchFamily="50" charset="-78"/>
                <a:cs typeface="ADPortsGroup" panose="00000500000000000000" pitchFamily="50" charset="-78"/>
              </a:rPr>
              <a:t>Professional Experience</a:t>
            </a:r>
          </a:p>
        </p:txBody>
      </p:sp>
      <p:sp>
        <p:nvSpPr>
          <p:cNvPr id="1032" name="Rectangle 1031">
            <a:extLst>
              <a:ext uri="{FF2B5EF4-FFF2-40B4-BE49-F238E27FC236}">
                <a16:creationId xmlns:a16="http://schemas.microsoft.com/office/drawing/2014/main" id="{30B232B9-5908-6C7F-F0FB-4F2FC2470FE1}"/>
              </a:ext>
            </a:extLst>
          </p:cNvPr>
          <p:cNvSpPr/>
          <p:nvPr/>
        </p:nvSpPr>
        <p:spPr>
          <a:xfrm>
            <a:off x="5873616" y="4979473"/>
            <a:ext cx="5966931" cy="1617269"/>
          </a:xfrm>
          <a:prstGeom prst="rect">
            <a:avLst/>
          </a:prstGeom>
          <a:solidFill>
            <a:schemeClr val="bg1"/>
          </a:solidFill>
          <a:ln>
            <a:solidFill>
              <a:srgbClr val="2D395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TextBox 1032">
            <a:extLst>
              <a:ext uri="{FF2B5EF4-FFF2-40B4-BE49-F238E27FC236}">
                <a16:creationId xmlns:a16="http://schemas.microsoft.com/office/drawing/2014/main" id="{0229F741-9477-B0C5-3774-CB5CF0BEE30B}"/>
              </a:ext>
            </a:extLst>
          </p:cNvPr>
          <p:cNvSpPr txBox="1"/>
          <p:nvPr/>
        </p:nvSpPr>
        <p:spPr>
          <a:xfrm>
            <a:off x="5873616" y="4625534"/>
            <a:ext cx="1898784" cy="340884"/>
          </a:xfrm>
          <a:prstGeom prst="rect">
            <a:avLst/>
          </a:prstGeom>
        </p:spPr>
        <p:txBody>
          <a:bodyPr vert="horz" wrap="square" lIns="0" tIns="0" rIns="0" bIns="0" rtlCol="0" anchor="ctr" anchorCtr="0">
            <a:noAutofit/>
          </a:bodyPr>
          <a:lstStyle/>
          <a:p>
            <a:r>
              <a:rPr lang="en-US" sz="1000" b="1" dirty="0">
                <a:solidFill>
                  <a:srgbClr val="2D3955"/>
                </a:solidFill>
                <a:latin typeface="ADPortsGroup" panose="00000500000000000000" pitchFamily="50" charset="-78"/>
                <a:cs typeface="ADPortsGroup" panose="00000500000000000000" pitchFamily="50" charset="-78"/>
              </a:rPr>
              <a:t>Description of Current Role </a:t>
            </a:r>
          </a:p>
        </p:txBody>
      </p:sp>
      <p:sp>
        <p:nvSpPr>
          <p:cNvPr id="1034" name="TextBox 1033">
            <a:extLst>
              <a:ext uri="{FF2B5EF4-FFF2-40B4-BE49-F238E27FC236}">
                <a16:creationId xmlns:a16="http://schemas.microsoft.com/office/drawing/2014/main" id="{33732E46-3B10-98C8-C15A-D431340EE6F0}"/>
              </a:ext>
            </a:extLst>
          </p:cNvPr>
          <p:cNvSpPr txBox="1"/>
          <p:nvPr/>
        </p:nvSpPr>
        <p:spPr>
          <a:xfrm>
            <a:off x="5873617" y="5105316"/>
            <a:ext cx="5966930" cy="430887"/>
          </a:xfrm>
          <a:prstGeom prst="rect">
            <a:avLst/>
          </a:prstGeom>
          <a:noFill/>
        </p:spPr>
        <p:txBody>
          <a:bodyPr wrap="square">
            <a:spAutoFit/>
          </a:bodyPr>
          <a:lstStyle/>
          <a:p>
            <a:r>
              <a:rPr lang="en-US" sz="1050" dirty="0">
                <a:solidFill>
                  <a:schemeClr val="bg1">
                    <a:lumMod val="65000"/>
                  </a:schemeClr>
                </a:solidFill>
                <a:latin typeface="ADPortsGroup" panose="00000500000000000000" pitchFamily="50" charset="-78"/>
                <a:cs typeface="ADPortsGroup" panose="00000500000000000000" pitchFamily="50" charset="-78"/>
              </a:rPr>
              <a:t>Please provide a concise description of your current role, include key responsibilities, day to day activities, and key stakeholders.</a:t>
            </a:r>
          </a:p>
        </p:txBody>
      </p:sp>
      <p:sp>
        <p:nvSpPr>
          <p:cNvPr id="1038" name="TextBox 1037">
            <a:extLst>
              <a:ext uri="{FF2B5EF4-FFF2-40B4-BE49-F238E27FC236}">
                <a16:creationId xmlns:a16="http://schemas.microsoft.com/office/drawing/2014/main" id="{D3426076-262D-4CE8-DB7F-C5D90F9CE568}"/>
              </a:ext>
            </a:extLst>
          </p:cNvPr>
          <p:cNvSpPr txBox="1"/>
          <p:nvPr/>
        </p:nvSpPr>
        <p:spPr>
          <a:xfrm>
            <a:off x="220824" y="5528077"/>
            <a:ext cx="2052734"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Date of Birth</a:t>
            </a:r>
          </a:p>
        </p:txBody>
      </p:sp>
      <p:grpSp>
        <p:nvGrpSpPr>
          <p:cNvPr id="4" name="Group 3">
            <a:extLst>
              <a:ext uri="{FF2B5EF4-FFF2-40B4-BE49-F238E27FC236}">
                <a16:creationId xmlns:a16="http://schemas.microsoft.com/office/drawing/2014/main" id="{A96CE28A-2DA2-1ADD-DE51-606E24B09837}"/>
              </a:ext>
            </a:extLst>
          </p:cNvPr>
          <p:cNvGrpSpPr/>
          <p:nvPr/>
        </p:nvGrpSpPr>
        <p:grpSpPr>
          <a:xfrm>
            <a:off x="2402631" y="4625534"/>
            <a:ext cx="2808514" cy="232093"/>
            <a:chOff x="2402631" y="4331550"/>
            <a:chExt cx="2808514" cy="466531"/>
          </a:xfrm>
        </p:grpSpPr>
        <p:sp>
          <p:nvSpPr>
            <p:cNvPr id="5" name="Rectangle 4">
              <a:extLst>
                <a:ext uri="{FF2B5EF4-FFF2-40B4-BE49-F238E27FC236}">
                  <a16:creationId xmlns:a16="http://schemas.microsoft.com/office/drawing/2014/main" id="{3829F8B3-7F6E-9D73-4F70-7A708985DBF3}"/>
                </a:ext>
              </a:extLst>
            </p:cNvPr>
            <p:cNvSpPr/>
            <p:nvPr/>
          </p:nvSpPr>
          <p:spPr>
            <a:xfrm>
              <a:off x="2402631" y="4331550"/>
              <a:ext cx="2808514" cy="466531"/>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6" name="TextBox 5">
              <a:extLst>
                <a:ext uri="{FF2B5EF4-FFF2-40B4-BE49-F238E27FC236}">
                  <a16:creationId xmlns:a16="http://schemas.microsoft.com/office/drawing/2014/main" id="{D5A292B6-1641-7DCB-EA30-41792184D10F}"/>
                </a:ext>
              </a:extLst>
            </p:cNvPr>
            <p:cNvSpPr txBox="1"/>
            <p:nvPr/>
          </p:nvSpPr>
          <p:spPr>
            <a:xfrm>
              <a:off x="2402631" y="4331550"/>
              <a:ext cx="2808514" cy="466531"/>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grpSp>
        <p:nvGrpSpPr>
          <p:cNvPr id="7" name="Group 6">
            <a:extLst>
              <a:ext uri="{FF2B5EF4-FFF2-40B4-BE49-F238E27FC236}">
                <a16:creationId xmlns:a16="http://schemas.microsoft.com/office/drawing/2014/main" id="{25E6E036-B8C1-5920-F83C-1188A48B77CD}"/>
              </a:ext>
            </a:extLst>
          </p:cNvPr>
          <p:cNvGrpSpPr/>
          <p:nvPr/>
        </p:nvGrpSpPr>
        <p:grpSpPr>
          <a:xfrm>
            <a:off x="2402631" y="4919518"/>
            <a:ext cx="2808514" cy="232093"/>
            <a:chOff x="2402631" y="4331550"/>
            <a:chExt cx="2808514" cy="466531"/>
          </a:xfrm>
        </p:grpSpPr>
        <p:sp>
          <p:nvSpPr>
            <p:cNvPr id="8" name="Rectangle 7">
              <a:extLst>
                <a:ext uri="{FF2B5EF4-FFF2-40B4-BE49-F238E27FC236}">
                  <a16:creationId xmlns:a16="http://schemas.microsoft.com/office/drawing/2014/main" id="{BB939C8A-01C6-0D90-4C65-1602CDD442D5}"/>
                </a:ext>
              </a:extLst>
            </p:cNvPr>
            <p:cNvSpPr/>
            <p:nvPr/>
          </p:nvSpPr>
          <p:spPr>
            <a:xfrm>
              <a:off x="2402631" y="4331550"/>
              <a:ext cx="2808514" cy="466531"/>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9" name="TextBox 8">
              <a:extLst>
                <a:ext uri="{FF2B5EF4-FFF2-40B4-BE49-F238E27FC236}">
                  <a16:creationId xmlns:a16="http://schemas.microsoft.com/office/drawing/2014/main" id="{FA55D1F1-A7D8-05DD-9132-643B29343F2C}"/>
                </a:ext>
              </a:extLst>
            </p:cNvPr>
            <p:cNvSpPr txBox="1"/>
            <p:nvPr/>
          </p:nvSpPr>
          <p:spPr>
            <a:xfrm>
              <a:off x="2402631" y="4331550"/>
              <a:ext cx="2808514" cy="466531"/>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grpSp>
        <p:nvGrpSpPr>
          <p:cNvPr id="10" name="Group 9">
            <a:extLst>
              <a:ext uri="{FF2B5EF4-FFF2-40B4-BE49-F238E27FC236}">
                <a16:creationId xmlns:a16="http://schemas.microsoft.com/office/drawing/2014/main" id="{8D776BB6-6431-D9F9-3E76-74B4719C2A14}"/>
              </a:ext>
            </a:extLst>
          </p:cNvPr>
          <p:cNvGrpSpPr/>
          <p:nvPr/>
        </p:nvGrpSpPr>
        <p:grpSpPr>
          <a:xfrm>
            <a:off x="2402631" y="5213502"/>
            <a:ext cx="2808514" cy="232093"/>
            <a:chOff x="2402631" y="4331550"/>
            <a:chExt cx="2808514" cy="466531"/>
          </a:xfrm>
        </p:grpSpPr>
        <p:sp>
          <p:nvSpPr>
            <p:cNvPr id="12" name="Rectangle 11">
              <a:extLst>
                <a:ext uri="{FF2B5EF4-FFF2-40B4-BE49-F238E27FC236}">
                  <a16:creationId xmlns:a16="http://schemas.microsoft.com/office/drawing/2014/main" id="{5577CD16-9338-5571-4E8D-1A69CE401517}"/>
                </a:ext>
              </a:extLst>
            </p:cNvPr>
            <p:cNvSpPr/>
            <p:nvPr/>
          </p:nvSpPr>
          <p:spPr>
            <a:xfrm>
              <a:off x="2402631" y="4331550"/>
              <a:ext cx="2808514" cy="466531"/>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13" name="TextBox 12">
              <a:extLst>
                <a:ext uri="{FF2B5EF4-FFF2-40B4-BE49-F238E27FC236}">
                  <a16:creationId xmlns:a16="http://schemas.microsoft.com/office/drawing/2014/main" id="{667FC05B-837E-FE25-4DC1-422E1CCCB944}"/>
                </a:ext>
              </a:extLst>
            </p:cNvPr>
            <p:cNvSpPr txBox="1"/>
            <p:nvPr/>
          </p:nvSpPr>
          <p:spPr>
            <a:xfrm>
              <a:off x="2402631" y="4331550"/>
              <a:ext cx="2808514" cy="466531"/>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grpSp>
        <p:nvGrpSpPr>
          <p:cNvPr id="15" name="Group 14">
            <a:extLst>
              <a:ext uri="{FF2B5EF4-FFF2-40B4-BE49-F238E27FC236}">
                <a16:creationId xmlns:a16="http://schemas.microsoft.com/office/drawing/2014/main" id="{06A0653D-2C07-5B64-6556-C01959D28F9C}"/>
              </a:ext>
            </a:extLst>
          </p:cNvPr>
          <p:cNvGrpSpPr/>
          <p:nvPr/>
        </p:nvGrpSpPr>
        <p:grpSpPr>
          <a:xfrm>
            <a:off x="2402631" y="5507486"/>
            <a:ext cx="2808514" cy="232093"/>
            <a:chOff x="2402631" y="4331550"/>
            <a:chExt cx="2808514" cy="466531"/>
          </a:xfrm>
        </p:grpSpPr>
        <p:sp>
          <p:nvSpPr>
            <p:cNvPr id="19" name="Rectangle 18">
              <a:extLst>
                <a:ext uri="{FF2B5EF4-FFF2-40B4-BE49-F238E27FC236}">
                  <a16:creationId xmlns:a16="http://schemas.microsoft.com/office/drawing/2014/main" id="{4D24ABBC-420A-8621-6DB5-AD90DDCE881C}"/>
                </a:ext>
              </a:extLst>
            </p:cNvPr>
            <p:cNvSpPr/>
            <p:nvPr/>
          </p:nvSpPr>
          <p:spPr>
            <a:xfrm>
              <a:off x="2402631" y="4331550"/>
              <a:ext cx="2808514" cy="466531"/>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33" name="TextBox 32">
              <a:extLst>
                <a:ext uri="{FF2B5EF4-FFF2-40B4-BE49-F238E27FC236}">
                  <a16:creationId xmlns:a16="http://schemas.microsoft.com/office/drawing/2014/main" id="{4DC154CE-D04A-FCF6-0303-C7E5E213F2B8}"/>
                </a:ext>
              </a:extLst>
            </p:cNvPr>
            <p:cNvSpPr txBox="1"/>
            <p:nvPr/>
          </p:nvSpPr>
          <p:spPr>
            <a:xfrm>
              <a:off x="2402631" y="4331550"/>
              <a:ext cx="2808514" cy="466531"/>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spTree>
    <p:extLst>
      <p:ext uri="{BB962C8B-B14F-4D97-AF65-F5344CB8AC3E}">
        <p14:creationId xmlns:p14="http://schemas.microsoft.com/office/powerpoint/2010/main" val="1093484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4907516D-CFCE-625A-D398-5C6A1CD77BC2}"/>
              </a:ext>
            </a:extLst>
          </p:cNvPr>
          <p:cNvSpPr>
            <a:spLocks noGrp="1"/>
          </p:cNvSpPr>
          <p:nvPr>
            <p:ph sz="quarter" idx="10"/>
          </p:nvPr>
        </p:nvSpPr>
        <p:spPr>
          <a:xfrm>
            <a:off x="647701" y="2046232"/>
            <a:ext cx="5118098" cy="4191000"/>
          </a:xfrm>
        </p:spPr>
        <p:txBody>
          <a:bodyPr/>
          <a:lstStyle/>
          <a:p>
            <a:r>
              <a:rPr lang="en-US" sz="1400" b="1" dirty="0"/>
              <a:t>What to Include</a:t>
            </a:r>
          </a:p>
          <a:p>
            <a:pPr marL="0" marR="0" algn="just">
              <a:spcAft>
                <a:spcPts val="900"/>
              </a:spcAft>
            </a:pPr>
            <a:r>
              <a:rPr lang="en-US" sz="1000" dirty="0">
                <a:effectLst/>
                <a:latin typeface="ADPortsGroup" panose="00000500000000000000" pitchFamily="50" charset="-78"/>
                <a:ea typeface="Aptos" panose="020B0004020202020204" pitchFamily="34" charset="0"/>
                <a:cs typeface="ADPortsGroup" panose="00000500000000000000" pitchFamily="50" charset="-78"/>
              </a:rPr>
              <a:t>This section should illustrate how the nominee engages with their role, supports others, and shows potential through their everyday behavior and contributions. </a:t>
            </a:r>
            <a:r>
              <a:rPr lang="en-US" sz="1000" u="sng" dirty="0">
                <a:solidFill>
                  <a:srgbClr val="C00000"/>
                </a:solidFill>
                <a:effectLst/>
                <a:latin typeface="ADPortsGroup" panose="00000500000000000000" pitchFamily="50" charset="-78"/>
                <a:ea typeface="Aptos" panose="020B0004020202020204" pitchFamily="34" charset="0"/>
                <a:cs typeface="ADPortsGroup" panose="00000500000000000000" pitchFamily="50" charset="-78"/>
              </a:rPr>
              <a:t>The following guidance points are only for guidance, you don’t have to cover them fully:</a:t>
            </a:r>
          </a:p>
          <a:p>
            <a:pPr marL="342900" marR="0" lvl="0" indent="-342900">
              <a:spcAft>
                <a:spcPts val="900"/>
              </a:spcAft>
              <a:buSzPts val="1000"/>
              <a:buFont typeface="Symbol" panose="05050102010706020507" pitchFamily="18" charset="2"/>
              <a:buChar char=""/>
              <a:tabLst>
                <a:tab pos="457200" algn="l"/>
              </a:tabLst>
            </a:pPr>
            <a:r>
              <a:rPr lang="en-US" sz="1000" b="1" dirty="0"/>
              <a:t>Involvement in tasks, projects, or support roles beyond routine expectations</a:t>
            </a:r>
          </a:p>
          <a:p>
            <a:pPr marL="342900" marR="0" lvl="0" indent="-342900">
              <a:spcAft>
                <a:spcPts val="900"/>
              </a:spcAft>
              <a:buSzPts val="1000"/>
              <a:buFont typeface="Symbol" panose="05050102010706020507" pitchFamily="18" charset="2"/>
              <a:buChar char=""/>
              <a:tabLst>
                <a:tab pos="457200" algn="l"/>
              </a:tabLst>
            </a:pPr>
            <a:r>
              <a:rPr lang="en-US" sz="1000" b="1" dirty="0"/>
              <a:t>Willingness to learn and apply feedback from supervisors or peers</a:t>
            </a:r>
          </a:p>
          <a:p>
            <a:pPr marL="342900" marR="0" lvl="0" indent="-342900">
              <a:spcAft>
                <a:spcPts val="900"/>
              </a:spcAft>
              <a:buSzPts val="1000"/>
              <a:buFont typeface="Symbol" panose="05050102010706020507" pitchFamily="18" charset="2"/>
              <a:buChar char=""/>
              <a:tabLst>
                <a:tab pos="457200" algn="l"/>
              </a:tabLst>
            </a:pPr>
            <a:r>
              <a:rPr lang="en-US" sz="1000" b="1" dirty="0"/>
              <a:t>Initiative taken to contribute ideas or solve problems</a:t>
            </a:r>
          </a:p>
          <a:p>
            <a:pPr marL="342900" marR="0" lvl="0" indent="-342900">
              <a:spcAft>
                <a:spcPts val="900"/>
              </a:spcAft>
              <a:buSzPts val="1000"/>
              <a:buFont typeface="Symbol" panose="05050102010706020507" pitchFamily="18" charset="2"/>
              <a:buChar char=""/>
              <a:tabLst>
                <a:tab pos="457200" algn="l"/>
              </a:tabLst>
            </a:pPr>
            <a:r>
              <a:rPr lang="en-US" sz="1000" b="1" dirty="0"/>
              <a:t>Team collaboration and support for colleagues or shared goals</a:t>
            </a:r>
          </a:p>
          <a:p>
            <a:pPr marL="342900" marR="0" lvl="0" indent="-342900">
              <a:spcAft>
                <a:spcPts val="900"/>
              </a:spcAft>
              <a:buSzPts val="1000"/>
              <a:buFont typeface="Symbol" panose="05050102010706020507" pitchFamily="18" charset="2"/>
              <a:buChar char=""/>
              <a:tabLst>
                <a:tab pos="457200" algn="l"/>
              </a:tabLst>
            </a:pPr>
            <a:r>
              <a:rPr lang="en-US" sz="1000" b="1" dirty="0"/>
              <a:t>Positive and consistent work attitude, reliability, and openness</a:t>
            </a:r>
          </a:p>
          <a:p>
            <a:pPr marL="342900" marR="0" lvl="0" indent="-342900">
              <a:spcAft>
                <a:spcPts val="900"/>
              </a:spcAft>
              <a:buSzPts val="1000"/>
              <a:buFont typeface="Symbol" panose="05050102010706020507" pitchFamily="18" charset="2"/>
              <a:buChar char=""/>
              <a:tabLst>
                <a:tab pos="457200" algn="l"/>
              </a:tabLst>
            </a:pPr>
            <a:r>
              <a:rPr lang="en-US" sz="1000" b="1" dirty="0"/>
              <a:t>Any training or learning the nominee has completed that supported their role</a:t>
            </a:r>
          </a:p>
          <a:p>
            <a:pPr marR="0" algn="just">
              <a:spcAft>
                <a:spcPts val="900"/>
              </a:spcAft>
            </a:pPr>
            <a:r>
              <a:rPr lang="en-US" sz="1000" dirty="0">
                <a:effectLst/>
                <a:latin typeface="ADPortsGroup" panose="00000500000000000000" pitchFamily="50" charset="-78"/>
                <a:ea typeface="Aptos" panose="020B0004020202020204" pitchFamily="34" charset="0"/>
                <a:cs typeface="ADPortsGroup" panose="00000500000000000000" pitchFamily="50" charset="-78"/>
              </a:rPr>
              <a:t> </a:t>
            </a:r>
          </a:p>
          <a:p>
            <a:endParaRPr lang="en-US" sz="1000" dirty="0"/>
          </a:p>
          <a:p>
            <a:endParaRPr lang="en-US" sz="1000" dirty="0"/>
          </a:p>
        </p:txBody>
      </p:sp>
      <p:sp>
        <p:nvSpPr>
          <p:cNvPr id="18" name="Content Placeholder 17">
            <a:extLst>
              <a:ext uri="{FF2B5EF4-FFF2-40B4-BE49-F238E27FC236}">
                <a16:creationId xmlns:a16="http://schemas.microsoft.com/office/drawing/2014/main" id="{63C9D62B-E2D1-071F-3AD4-3624D4156089}"/>
              </a:ext>
            </a:extLst>
          </p:cNvPr>
          <p:cNvSpPr>
            <a:spLocks noGrp="1"/>
          </p:cNvSpPr>
          <p:nvPr>
            <p:ph sz="quarter" idx="12"/>
          </p:nvPr>
        </p:nvSpPr>
        <p:spPr>
          <a:xfrm>
            <a:off x="6426198" y="2046232"/>
            <a:ext cx="5118101" cy="4191000"/>
          </a:xfrm>
        </p:spPr>
        <p:txBody>
          <a:bodyPr/>
          <a:lstStyle/>
          <a:p>
            <a:r>
              <a:rPr lang="en-US" sz="1400" b="1" dirty="0"/>
              <a:t>Tips for Slide Preparation</a:t>
            </a:r>
          </a:p>
          <a:p>
            <a:endParaRPr lang="en-US" sz="1200" b="1" dirty="0"/>
          </a:p>
          <a:p>
            <a:pPr marL="342900" marR="0" lvl="0" indent="-342900">
              <a:spcAft>
                <a:spcPts val="900"/>
              </a:spcAft>
              <a:buSzPts val="1000"/>
              <a:buFont typeface="Symbol" panose="05050102010706020507" pitchFamily="18" charset="2"/>
              <a:buChar char=""/>
              <a:tabLst>
                <a:tab pos="457200" algn="l"/>
              </a:tabLst>
            </a:pPr>
            <a:r>
              <a:rPr lang="en-US" sz="1000" b="1" dirty="0"/>
              <a:t>Use real examples:  </a:t>
            </a:r>
            <a:r>
              <a:rPr lang="en-US" sz="1000" dirty="0"/>
              <a:t>Use clear examples of how the nominee supports operations and customers</a:t>
            </a:r>
          </a:p>
          <a:p>
            <a:pPr marL="342900" marR="0" lvl="0" indent="-342900">
              <a:spcAft>
                <a:spcPts val="900"/>
              </a:spcAft>
              <a:buSzPts val="1000"/>
              <a:buFont typeface="Symbol" panose="05050102010706020507" pitchFamily="18" charset="2"/>
              <a:buChar char=""/>
              <a:tabLst>
                <a:tab pos="457200" algn="l"/>
              </a:tabLst>
            </a:pPr>
            <a:r>
              <a:rPr lang="en-US" sz="1000" b="1" dirty="0"/>
              <a:t>Support with visuals: </a:t>
            </a:r>
            <a:r>
              <a:rPr lang="en-US" sz="1000" dirty="0"/>
              <a:t>Use clear examples of how the nominee supports operations and customers</a:t>
            </a:r>
          </a:p>
          <a:p>
            <a:pPr marL="342900" marR="0" lvl="0" indent="-342900">
              <a:spcAft>
                <a:spcPts val="900"/>
              </a:spcAft>
              <a:buSzPts val="1000"/>
              <a:buFont typeface="Symbol" panose="05050102010706020507" pitchFamily="18" charset="2"/>
              <a:buChar char=""/>
              <a:tabLst>
                <a:tab pos="457200" algn="l"/>
              </a:tabLst>
            </a:pPr>
            <a:r>
              <a:rPr lang="en-US" sz="1000" b="1" dirty="0"/>
              <a:t>Keep it focused: </a:t>
            </a:r>
            <a:r>
              <a:rPr lang="en-US" sz="1000" dirty="0"/>
              <a:t>You don’t need to cover every point — prioritize the most relevant and powerful examples for your nominee.</a:t>
            </a:r>
          </a:p>
          <a:p>
            <a:pPr marL="342900" marR="0" lvl="0" indent="-342900">
              <a:spcAft>
                <a:spcPts val="900"/>
              </a:spcAft>
              <a:buSzPts val="1000"/>
              <a:buFont typeface="Symbol" panose="05050102010706020507" pitchFamily="18" charset="2"/>
              <a:buChar char=""/>
              <a:tabLst>
                <a:tab pos="457200" algn="l"/>
              </a:tabLst>
            </a:pPr>
            <a:r>
              <a:rPr lang="en-US" sz="1000" b="1" dirty="0"/>
              <a:t>Limit to 5 Slides: </a:t>
            </a:r>
            <a:r>
              <a:rPr lang="en-US" sz="1000" dirty="0">
                <a:solidFill>
                  <a:srgbClr val="2D3955"/>
                </a:solidFill>
                <a:latin typeface="ADPortsGroup" panose="00000500000000000000" pitchFamily="50" charset="-78"/>
                <a:cs typeface="ADPortsGroup" panose="00000500000000000000" pitchFamily="50" charset="-78"/>
              </a:rPr>
              <a:t>You may use up to five slides to present this section.</a:t>
            </a:r>
          </a:p>
          <a:p>
            <a:pPr marL="342900" marR="0" lvl="0" indent="-342900">
              <a:spcAft>
                <a:spcPts val="900"/>
              </a:spcAft>
              <a:buSzPts val="1000"/>
              <a:buFont typeface="Symbol" panose="05050102010706020507" pitchFamily="18" charset="2"/>
              <a:buChar char=""/>
              <a:tabLst>
                <a:tab pos="457200" algn="l"/>
              </a:tabLst>
            </a:pPr>
            <a:r>
              <a:rPr lang="en-US" sz="1000" b="1" dirty="0"/>
              <a:t>Flexible Format: </a:t>
            </a:r>
            <a:r>
              <a:rPr lang="en-US" sz="1000" dirty="0">
                <a:solidFill>
                  <a:srgbClr val="2D3955"/>
                </a:solidFill>
                <a:latin typeface="ADPortsGroup" panose="00000500000000000000" pitchFamily="50" charset="-78"/>
                <a:cs typeface="ADPortsGroup" panose="00000500000000000000" pitchFamily="50" charset="-78"/>
              </a:rPr>
              <a:t>You are encouraged to use the format that best showcases the nominee’s contributions—whether through storytelling, visuals, reports, images, or other multimedia elements.</a:t>
            </a:r>
          </a:p>
          <a:p>
            <a:pPr marL="342900" marR="0" lvl="0" indent="-342900">
              <a:spcAft>
                <a:spcPts val="900"/>
              </a:spcAft>
              <a:buSzPts val="1000"/>
              <a:buFont typeface="Symbol" panose="05050102010706020507" pitchFamily="18" charset="2"/>
              <a:buChar char=""/>
              <a:tabLst>
                <a:tab pos="457200" algn="l"/>
              </a:tabLst>
            </a:pPr>
            <a:r>
              <a:rPr lang="en-US" sz="1000" b="1" dirty="0"/>
              <a:t>Self-Written Submissions Preferred: </a:t>
            </a:r>
            <a:r>
              <a:rPr lang="en-US" sz="1000" dirty="0"/>
              <a:t>It is recommended that nominees prepare their own submission, as they are best positioned to reflect on their experiences. However, seeking guidance or support in the process is welcomed.</a:t>
            </a:r>
            <a:endParaRPr lang="en-US" sz="1000" b="1" dirty="0">
              <a:solidFill>
                <a:srgbClr val="2D3955"/>
              </a:solidFill>
              <a:latin typeface="ADPortsGroup" panose="00000500000000000000" pitchFamily="50" charset="-78"/>
              <a:cs typeface="ADPortsGroup" panose="00000500000000000000" pitchFamily="50" charset="-78"/>
            </a:endParaRPr>
          </a:p>
          <a:p>
            <a:pPr marL="342900" marR="0" lvl="0" indent="-342900">
              <a:spcAft>
                <a:spcPts val="900"/>
              </a:spcAft>
              <a:buSzPts val="1000"/>
              <a:buFont typeface="Symbol" panose="05050102010706020507" pitchFamily="18" charset="2"/>
              <a:buChar char=""/>
              <a:tabLst>
                <a:tab pos="457200" algn="l"/>
              </a:tabLst>
            </a:pPr>
            <a:endParaRPr lang="en-US" sz="1000" b="1" dirty="0"/>
          </a:p>
          <a:p>
            <a:endParaRPr lang="en-US" sz="1200" b="1" dirty="0"/>
          </a:p>
        </p:txBody>
      </p:sp>
      <p:sp>
        <p:nvSpPr>
          <p:cNvPr id="6" name="Title 5">
            <a:extLst>
              <a:ext uri="{FF2B5EF4-FFF2-40B4-BE49-F238E27FC236}">
                <a16:creationId xmlns:a16="http://schemas.microsoft.com/office/drawing/2014/main" id="{B739B989-65C6-1A45-1D0C-20DD12C235A0}"/>
              </a:ext>
            </a:extLst>
          </p:cNvPr>
          <p:cNvSpPr>
            <a:spLocks noGrp="1"/>
          </p:cNvSpPr>
          <p:nvPr>
            <p:ph type="title"/>
          </p:nvPr>
        </p:nvSpPr>
        <p:spPr/>
        <p:txBody>
          <a:bodyPr/>
          <a:lstStyle/>
          <a:p>
            <a:r>
              <a:rPr lang="en-US" sz="2000" dirty="0"/>
              <a:t>How to Complete the “Capabilities &amp; Contributions” Section?</a:t>
            </a:r>
          </a:p>
        </p:txBody>
      </p:sp>
      <p:sp>
        <p:nvSpPr>
          <p:cNvPr id="9" name="TextBox 8">
            <a:extLst>
              <a:ext uri="{FF2B5EF4-FFF2-40B4-BE49-F238E27FC236}">
                <a16:creationId xmlns:a16="http://schemas.microsoft.com/office/drawing/2014/main" id="{4D5D3FC2-F47C-E9A9-53A6-2D228426E545}"/>
              </a:ext>
            </a:extLst>
          </p:cNvPr>
          <p:cNvSpPr txBox="1"/>
          <p:nvPr/>
        </p:nvSpPr>
        <p:spPr>
          <a:xfrm>
            <a:off x="647703" y="1111228"/>
            <a:ext cx="10896596" cy="569167"/>
          </a:xfrm>
          <a:prstGeom prst="rect">
            <a:avLst/>
          </a:prstGeom>
        </p:spPr>
        <p:txBody>
          <a:bodyPr vert="horz" wrap="square" lIns="0" tIns="0" rIns="0" bIns="0" rtlCol="0" anchor="t" anchorCtr="0">
            <a:noAutofit/>
          </a:bodyPr>
          <a:lstStyle/>
          <a:p>
            <a:pPr marL="0" marR="0" algn="just">
              <a:spcAft>
                <a:spcPts val="600"/>
              </a:spcAft>
            </a:pPr>
            <a:r>
              <a:rPr lang="en-US" sz="1200" dirty="0">
                <a:solidFill>
                  <a:srgbClr val="2D3955"/>
                </a:solidFill>
                <a:latin typeface="ADPortsGroup" panose="00000500000000000000" pitchFamily="50" charset="-78"/>
                <a:cs typeface="ADPortsGroup" panose="00000500000000000000" pitchFamily="50" charset="-78"/>
              </a:rPr>
              <a:t>The “Capabilities &amp; Contributions” section is where you highlight how the nominee is developing in their role and beginning to contribute meaningfully to their team or organization. This part focuses on how they apply themselves, respond to feedback, and show initiative in their early career stage.</a:t>
            </a:r>
            <a:endParaRPr lang="en-US" sz="1400" dirty="0">
              <a:solidFill>
                <a:srgbClr val="2D3955"/>
              </a:solidFill>
              <a:latin typeface="ADPortsGroup" panose="00000500000000000000" pitchFamily="50" charset="-78"/>
              <a:cs typeface="ADPortsGroup" panose="00000500000000000000" pitchFamily="50" charset="-78"/>
            </a:endParaRPr>
          </a:p>
        </p:txBody>
      </p:sp>
      <p:pic>
        <p:nvPicPr>
          <p:cNvPr id="21" name="Graphic 20" descr="Lights On with solid fill">
            <a:extLst>
              <a:ext uri="{FF2B5EF4-FFF2-40B4-BE49-F238E27FC236}">
                <a16:creationId xmlns:a16="http://schemas.microsoft.com/office/drawing/2014/main" id="{3095B32E-4E58-50BD-F29E-07E43F283E1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36372" y="74901"/>
            <a:ext cx="914400" cy="914400"/>
          </a:xfrm>
          <a:prstGeom prst="rect">
            <a:avLst/>
          </a:prstGeom>
        </p:spPr>
      </p:pic>
    </p:spTree>
    <p:extLst>
      <p:ext uri="{BB962C8B-B14F-4D97-AF65-F5344CB8AC3E}">
        <p14:creationId xmlns:p14="http://schemas.microsoft.com/office/powerpoint/2010/main" val="3991079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AD24-D23D-457A-B568-F0AF575241C1}"/>
              </a:ext>
            </a:extLst>
          </p:cNvPr>
          <p:cNvSpPr>
            <a:spLocks noGrp="1"/>
          </p:cNvSpPr>
          <p:nvPr>
            <p:ph type="title"/>
          </p:nvPr>
        </p:nvSpPr>
        <p:spPr>
          <a:xfrm>
            <a:off x="1101846" y="402787"/>
            <a:ext cx="8443598" cy="310891"/>
          </a:xfrm>
        </p:spPr>
        <p:txBody>
          <a:bodyPr/>
          <a:lstStyle/>
          <a:p>
            <a:r>
              <a:rPr lang="en-US" sz="2000" dirty="0">
                <a:solidFill>
                  <a:schemeClr val="accent3"/>
                </a:solidFill>
              </a:rPr>
              <a:t>Capabilities and Contributions</a:t>
            </a:r>
            <a:br>
              <a:rPr lang="en-US" sz="1600" dirty="0"/>
            </a:br>
            <a:br>
              <a:rPr lang="en-US" sz="1200" b="0" i="1" dirty="0"/>
            </a:br>
            <a:br>
              <a:rPr lang="en-US" sz="1200" b="0" i="1" dirty="0"/>
            </a:br>
            <a:endParaRPr lang="en-US" sz="1600" i="1" dirty="0"/>
          </a:p>
        </p:txBody>
      </p:sp>
      <p:sp>
        <p:nvSpPr>
          <p:cNvPr id="11" name="Title 1">
            <a:extLst>
              <a:ext uri="{FF2B5EF4-FFF2-40B4-BE49-F238E27FC236}">
                <a16:creationId xmlns:a16="http://schemas.microsoft.com/office/drawing/2014/main" id="{48EF9224-E582-48D7-B0E0-4017442FFF5C}"/>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endParaRPr lang="en-US" sz="1600" dirty="0"/>
          </a:p>
        </p:txBody>
      </p:sp>
      <p:sp>
        <p:nvSpPr>
          <p:cNvPr id="10" name="Content Placeholder 6">
            <a:extLst>
              <a:ext uri="{FF2B5EF4-FFF2-40B4-BE49-F238E27FC236}">
                <a16:creationId xmlns:a16="http://schemas.microsoft.com/office/drawing/2014/main" id="{88EDA07C-5D18-4C08-96C9-9B51BB5F7F84}"/>
              </a:ext>
            </a:extLst>
          </p:cNvPr>
          <p:cNvSpPr txBox="1">
            <a:spLocks/>
          </p:cNvSpPr>
          <p:nvPr/>
        </p:nvSpPr>
        <p:spPr>
          <a:xfrm>
            <a:off x="646176" y="1469083"/>
            <a:ext cx="8899268" cy="512909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600" dirty="0">
              <a:solidFill>
                <a:schemeClr val="accent1">
                  <a:lumMod val="75000"/>
                </a:schemeClr>
              </a:solidFill>
            </a:endParaRPr>
          </a:p>
          <a:p>
            <a:endParaRPr lang="en-US" sz="1600" b="1" dirty="0">
              <a:solidFill>
                <a:srgbClr val="13C5BD"/>
              </a:solidFill>
              <a:ea typeface="+mj-ea"/>
            </a:endParaRPr>
          </a:p>
          <a:p>
            <a:endParaRPr lang="en-US" sz="1600" b="1" dirty="0">
              <a:solidFill>
                <a:srgbClr val="13C5BD"/>
              </a:solidFill>
              <a:ea typeface="+mj-ea"/>
            </a:endParaRPr>
          </a:p>
        </p:txBody>
      </p:sp>
      <p:sp>
        <p:nvSpPr>
          <p:cNvPr id="5" name="Content Placeholder 1">
            <a:extLst>
              <a:ext uri="{FF2B5EF4-FFF2-40B4-BE49-F238E27FC236}">
                <a16:creationId xmlns:a16="http://schemas.microsoft.com/office/drawing/2014/main" id="{A8D636C3-29B1-0DE4-D17F-4CD4DF417A95}"/>
              </a:ext>
            </a:extLst>
          </p:cNvPr>
          <p:cNvSpPr>
            <a:spLocks noGrp="1"/>
          </p:cNvSpPr>
          <p:nvPr>
            <p:ph sz="quarter" idx="10"/>
          </p:nvPr>
        </p:nvSpPr>
        <p:spPr>
          <a:xfrm>
            <a:off x="647700" y="1268963"/>
            <a:ext cx="8897744" cy="5329216"/>
          </a:xfrm>
        </p:spPr>
        <p:txBody>
          <a:bodyPr/>
          <a:lstStyle/>
          <a:p>
            <a:endParaRPr lang="en-US" dirty="0"/>
          </a:p>
        </p:txBody>
      </p:sp>
      <p:sp>
        <p:nvSpPr>
          <p:cNvPr id="7" name="TextBox 6">
            <a:extLst>
              <a:ext uri="{FF2B5EF4-FFF2-40B4-BE49-F238E27FC236}">
                <a16:creationId xmlns:a16="http://schemas.microsoft.com/office/drawing/2014/main" id="{9BA70A2C-10B3-9FAA-AFF3-B19C4A1EAF93}"/>
              </a:ext>
            </a:extLst>
          </p:cNvPr>
          <p:cNvSpPr txBox="1"/>
          <p:nvPr/>
        </p:nvSpPr>
        <p:spPr>
          <a:xfrm>
            <a:off x="949389" y="713678"/>
            <a:ext cx="6953639" cy="369332"/>
          </a:xfrm>
          <a:prstGeom prst="rect">
            <a:avLst/>
          </a:prstGeom>
          <a:noFill/>
        </p:spPr>
        <p:txBody>
          <a:bodyPr wrap="square">
            <a:spAutoFit/>
          </a:bodyPr>
          <a:lstStyle/>
          <a:p>
            <a:r>
              <a:rPr lang="en-US" dirty="0">
                <a:solidFill>
                  <a:schemeClr val="bg1">
                    <a:lumMod val="65000"/>
                  </a:schemeClr>
                </a:solidFill>
              </a:rPr>
              <a:t>Please add slides as you see fit, up to 5 slides for this section.</a:t>
            </a:r>
          </a:p>
        </p:txBody>
      </p:sp>
    </p:spTree>
    <p:extLst>
      <p:ext uri="{BB962C8B-B14F-4D97-AF65-F5344CB8AC3E}">
        <p14:creationId xmlns:p14="http://schemas.microsoft.com/office/powerpoint/2010/main" val="1842182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588E1CB9-F874-5E13-9723-C8C1F7E8B02C}"/>
            </a:ext>
          </a:extLst>
        </p:cNvPr>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C13801D2-4D28-C0E7-E696-65D923F2BDCE}"/>
              </a:ext>
            </a:extLst>
          </p:cNvPr>
          <p:cNvSpPr>
            <a:spLocks noGrp="1"/>
          </p:cNvSpPr>
          <p:nvPr>
            <p:ph sz="quarter" idx="10"/>
          </p:nvPr>
        </p:nvSpPr>
        <p:spPr/>
        <p:txBody>
          <a:bodyPr/>
          <a:lstStyle/>
          <a:p>
            <a:r>
              <a:rPr lang="en-US" sz="1400" b="1" dirty="0"/>
              <a:t>What to Include</a:t>
            </a:r>
          </a:p>
          <a:p>
            <a:pPr marL="0" marR="0" algn="just">
              <a:spcAft>
                <a:spcPts val="900"/>
              </a:spcAft>
            </a:pPr>
            <a:r>
              <a:rPr lang="en-US" sz="1000" dirty="0">
                <a:effectLst/>
                <a:latin typeface="ADPortsGroup" panose="00000500000000000000" pitchFamily="50" charset="-78"/>
                <a:ea typeface="Aptos" panose="020B0004020202020204" pitchFamily="34" charset="0"/>
                <a:cs typeface="ADPortsGroup" panose="00000500000000000000" pitchFamily="50" charset="-78"/>
              </a:rPr>
              <a:t>This section should reflect the early signs of impact, appreciation, or progress the nominee has demonstrated. </a:t>
            </a:r>
            <a:r>
              <a:rPr lang="en-US" sz="1000" u="sng" dirty="0">
                <a:solidFill>
                  <a:srgbClr val="C00000"/>
                </a:solidFill>
                <a:effectLst/>
                <a:latin typeface="ADPortsGroup" panose="00000500000000000000" pitchFamily="50" charset="-78"/>
                <a:ea typeface="Aptos" panose="020B0004020202020204" pitchFamily="34" charset="0"/>
                <a:cs typeface="ADPortsGroup" panose="00000500000000000000" pitchFamily="50" charset="-78"/>
              </a:rPr>
              <a:t>The following guidance points are only for guidance, and you don’t have to cover them fully:</a:t>
            </a:r>
          </a:p>
          <a:p>
            <a:pPr marL="342900" marR="0" lvl="0" indent="-342900">
              <a:spcAft>
                <a:spcPts val="900"/>
              </a:spcAft>
              <a:buSzPts val="1000"/>
              <a:buFont typeface="Symbol" panose="05050102010706020507" pitchFamily="18" charset="2"/>
              <a:buChar char=""/>
              <a:tabLst>
                <a:tab pos="457200" algn="l"/>
              </a:tabLst>
            </a:pPr>
            <a:r>
              <a:rPr lang="en-US" sz="1000" b="1" dirty="0"/>
              <a:t>Specific tasks or responsibilities completed successfully</a:t>
            </a:r>
          </a:p>
          <a:p>
            <a:pPr marL="342900" marR="0" lvl="0" indent="-342900">
              <a:spcAft>
                <a:spcPts val="900"/>
              </a:spcAft>
              <a:buSzPts val="1000"/>
              <a:buFont typeface="Symbol" panose="05050102010706020507" pitchFamily="18" charset="2"/>
              <a:buChar char=""/>
              <a:tabLst>
                <a:tab pos="457200" algn="l"/>
              </a:tabLst>
            </a:pPr>
            <a:r>
              <a:rPr lang="en-US" sz="1000" b="1" dirty="0"/>
              <a:t>Positive feedback or appreciation from peers or supervisors</a:t>
            </a:r>
          </a:p>
          <a:p>
            <a:pPr marL="342900" marR="0" lvl="0" indent="-342900">
              <a:spcAft>
                <a:spcPts val="900"/>
              </a:spcAft>
              <a:buSzPts val="1000"/>
              <a:buFont typeface="Symbol" panose="05050102010706020507" pitchFamily="18" charset="2"/>
              <a:buChar char=""/>
              <a:tabLst>
                <a:tab pos="457200" algn="l"/>
              </a:tabLst>
            </a:pPr>
            <a:r>
              <a:rPr lang="en-US" sz="1000" b="1" dirty="0"/>
              <a:t>Participation in projects, events, or daily operations with visible results</a:t>
            </a:r>
          </a:p>
          <a:p>
            <a:pPr marL="342900" marR="0" lvl="0" indent="-342900">
              <a:spcAft>
                <a:spcPts val="900"/>
              </a:spcAft>
              <a:buSzPts val="1000"/>
              <a:buFont typeface="Symbol" panose="05050102010706020507" pitchFamily="18" charset="2"/>
              <a:buChar char=""/>
              <a:tabLst>
                <a:tab pos="457200" algn="l"/>
              </a:tabLst>
            </a:pPr>
            <a:r>
              <a:rPr lang="en-US" sz="1000" b="1" dirty="0"/>
              <a:t>Signs of increased responsibility or trust given by management</a:t>
            </a:r>
          </a:p>
          <a:p>
            <a:pPr marL="342900" marR="0" lvl="0" indent="-342900">
              <a:spcAft>
                <a:spcPts val="900"/>
              </a:spcAft>
              <a:buSzPts val="1000"/>
              <a:buFont typeface="Symbol" panose="05050102010706020507" pitchFamily="18" charset="2"/>
              <a:buChar char=""/>
              <a:tabLst>
                <a:tab pos="457200" algn="l"/>
              </a:tabLst>
            </a:pPr>
            <a:r>
              <a:rPr lang="en-US" sz="1000" b="1" dirty="0"/>
              <a:t>Formal or informal recognition received (internal shout-outs, certificates)</a:t>
            </a:r>
          </a:p>
          <a:p>
            <a:pPr marL="342900" marR="0" lvl="0" indent="-342900">
              <a:spcAft>
                <a:spcPts val="900"/>
              </a:spcAft>
              <a:buSzPts val="1000"/>
              <a:buFont typeface="Symbol" panose="05050102010706020507" pitchFamily="18" charset="2"/>
              <a:buChar char=""/>
              <a:tabLst>
                <a:tab pos="457200" algn="l"/>
              </a:tabLst>
            </a:pPr>
            <a:r>
              <a:rPr lang="en-US" sz="1000" b="1" dirty="0"/>
              <a:t>Evidence of growth or improvement over time</a:t>
            </a:r>
          </a:p>
          <a:p>
            <a:pPr marR="0" algn="just">
              <a:spcAft>
                <a:spcPts val="900"/>
              </a:spcAft>
            </a:pPr>
            <a:r>
              <a:rPr lang="en-US" sz="1000" dirty="0">
                <a:effectLst/>
                <a:latin typeface="ADPortsGroup" panose="00000500000000000000" pitchFamily="50" charset="-78"/>
                <a:ea typeface="Aptos" panose="020B0004020202020204" pitchFamily="34" charset="0"/>
                <a:cs typeface="ADPortsGroup" panose="00000500000000000000" pitchFamily="50" charset="-78"/>
              </a:rPr>
              <a:t> </a:t>
            </a:r>
          </a:p>
          <a:p>
            <a:endParaRPr lang="en-US" sz="1000" dirty="0"/>
          </a:p>
          <a:p>
            <a:endParaRPr lang="en-US" sz="1000" dirty="0"/>
          </a:p>
        </p:txBody>
      </p:sp>
      <p:sp>
        <p:nvSpPr>
          <p:cNvPr id="18" name="Content Placeholder 17">
            <a:extLst>
              <a:ext uri="{FF2B5EF4-FFF2-40B4-BE49-F238E27FC236}">
                <a16:creationId xmlns:a16="http://schemas.microsoft.com/office/drawing/2014/main" id="{8753DDDE-F3C6-2DDA-F463-CAA136B1E132}"/>
              </a:ext>
            </a:extLst>
          </p:cNvPr>
          <p:cNvSpPr>
            <a:spLocks noGrp="1"/>
          </p:cNvSpPr>
          <p:nvPr>
            <p:ph sz="quarter" idx="12"/>
          </p:nvPr>
        </p:nvSpPr>
        <p:spPr/>
        <p:txBody>
          <a:bodyPr/>
          <a:lstStyle/>
          <a:p>
            <a:r>
              <a:rPr lang="en-US" sz="1400" b="1" dirty="0"/>
              <a:t>Tips for Slide Preparation</a:t>
            </a:r>
          </a:p>
          <a:p>
            <a:endParaRPr lang="en-US" sz="1200" b="1" dirty="0"/>
          </a:p>
          <a:p>
            <a:pPr marL="342900" marR="0" lvl="0" indent="-342900">
              <a:spcAft>
                <a:spcPts val="900"/>
              </a:spcAft>
              <a:buSzPts val="1000"/>
              <a:buFont typeface="Symbol" panose="05050102010706020507" pitchFamily="18" charset="2"/>
              <a:buChar char=""/>
              <a:tabLst>
                <a:tab pos="457200" algn="l"/>
              </a:tabLst>
            </a:pPr>
            <a:r>
              <a:rPr lang="en-US" sz="1000" b="1" dirty="0"/>
              <a:t>Focus on measurable results: </a:t>
            </a:r>
            <a:r>
              <a:rPr lang="en-US" sz="1000" dirty="0"/>
              <a:t>Use data, dashboards, visuals, and supporting materials to demonstrate results.</a:t>
            </a:r>
          </a:p>
          <a:p>
            <a:pPr marL="342900" marR="0" lvl="0" indent="-342900">
              <a:spcAft>
                <a:spcPts val="900"/>
              </a:spcAft>
              <a:buSzPts val="1000"/>
              <a:buFont typeface="Symbol" panose="05050102010706020507" pitchFamily="18" charset="2"/>
              <a:buChar char=""/>
              <a:tabLst>
                <a:tab pos="457200" algn="l"/>
              </a:tabLst>
            </a:pPr>
            <a:r>
              <a:rPr lang="en-US" sz="1000" b="1" dirty="0"/>
              <a:t>Tell the story behind the results: </a:t>
            </a:r>
            <a:r>
              <a:rPr lang="en-US" sz="1000" dirty="0"/>
              <a:t>Explain what changed and how the nominee made it happen.</a:t>
            </a:r>
          </a:p>
          <a:p>
            <a:pPr marL="342900" indent="-342900">
              <a:spcAft>
                <a:spcPts val="900"/>
              </a:spcAft>
              <a:buSzPts val="1000"/>
              <a:buFont typeface="Symbol" panose="05050102010706020507" pitchFamily="18" charset="2"/>
              <a:buChar char=""/>
              <a:tabLst>
                <a:tab pos="457200" algn="l"/>
              </a:tabLst>
            </a:pPr>
            <a:r>
              <a:rPr lang="en-US" sz="1000" b="1" dirty="0"/>
              <a:t>Use comparisons where possible: </a:t>
            </a:r>
            <a:r>
              <a:rPr lang="en-US" sz="1000" dirty="0"/>
              <a:t>Reference internal targets, past performance, industry benchmarks, or similar organizations.</a:t>
            </a:r>
          </a:p>
          <a:p>
            <a:pPr marL="342900" marR="0" lvl="0" indent="-342900">
              <a:spcAft>
                <a:spcPts val="900"/>
              </a:spcAft>
              <a:buSzPts val="1000"/>
              <a:buFont typeface="Symbol" panose="05050102010706020507" pitchFamily="18" charset="2"/>
              <a:buChar char=""/>
              <a:tabLst>
                <a:tab pos="457200" algn="l"/>
              </a:tabLst>
            </a:pPr>
            <a:r>
              <a:rPr lang="en-US" sz="1000" b="1" dirty="0"/>
              <a:t>Highlight testimonials: </a:t>
            </a:r>
            <a:r>
              <a:rPr lang="en-US" sz="1000" dirty="0"/>
              <a:t>Include any peer, supervisor, or customer recognition to support the results.</a:t>
            </a:r>
          </a:p>
          <a:p>
            <a:pPr marL="342900" marR="0" lvl="0" indent="-342900">
              <a:spcAft>
                <a:spcPts val="900"/>
              </a:spcAft>
              <a:buSzPts val="1000"/>
              <a:buFont typeface="Symbol" panose="05050102010706020507" pitchFamily="18" charset="2"/>
              <a:buChar char=""/>
              <a:tabLst>
                <a:tab pos="457200" algn="l"/>
              </a:tabLst>
            </a:pPr>
            <a:r>
              <a:rPr lang="en-US" sz="1000" b="1" dirty="0"/>
              <a:t>Limit to 5 Slides: </a:t>
            </a:r>
            <a:r>
              <a:rPr lang="en-US" sz="1000" dirty="0">
                <a:solidFill>
                  <a:srgbClr val="2D3955"/>
                </a:solidFill>
                <a:latin typeface="ADPortsGroup" panose="00000500000000000000" pitchFamily="50" charset="-78"/>
                <a:cs typeface="ADPortsGroup" panose="00000500000000000000" pitchFamily="50" charset="-78"/>
              </a:rPr>
              <a:t>You may use up to five slides to present this section.</a:t>
            </a:r>
          </a:p>
          <a:p>
            <a:pPr marL="342900" marR="0" lvl="0" indent="-342900">
              <a:spcAft>
                <a:spcPts val="900"/>
              </a:spcAft>
              <a:buSzPts val="1000"/>
              <a:buFont typeface="Symbol" panose="05050102010706020507" pitchFamily="18" charset="2"/>
              <a:buChar char=""/>
              <a:tabLst>
                <a:tab pos="457200" algn="l"/>
              </a:tabLst>
            </a:pPr>
            <a:r>
              <a:rPr lang="en-US" sz="1000" b="1" dirty="0"/>
              <a:t>Flexible Format: </a:t>
            </a:r>
            <a:r>
              <a:rPr lang="en-US" sz="1000" dirty="0">
                <a:solidFill>
                  <a:srgbClr val="2D3955"/>
                </a:solidFill>
                <a:latin typeface="ADPortsGroup" panose="00000500000000000000" pitchFamily="50" charset="-78"/>
                <a:cs typeface="ADPortsGroup" panose="00000500000000000000" pitchFamily="50" charset="-78"/>
              </a:rPr>
              <a:t>Choose the format that best communicates the outcomes, whether through data, visuals, narratives, or documented recognitions.</a:t>
            </a:r>
            <a:endParaRPr lang="en-US" sz="1200" b="1" dirty="0"/>
          </a:p>
        </p:txBody>
      </p:sp>
      <p:sp>
        <p:nvSpPr>
          <p:cNvPr id="6" name="Title 5">
            <a:extLst>
              <a:ext uri="{FF2B5EF4-FFF2-40B4-BE49-F238E27FC236}">
                <a16:creationId xmlns:a16="http://schemas.microsoft.com/office/drawing/2014/main" id="{EBC92D5B-1F84-B64C-AE95-014F32762432}"/>
              </a:ext>
            </a:extLst>
          </p:cNvPr>
          <p:cNvSpPr>
            <a:spLocks noGrp="1"/>
          </p:cNvSpPr>
          <p:nvPr>
            <p:ph type="title"/>
          </p:nvPr>
        </p:nvSpPr>
        <p:spPr/>
        <p:txBody>
          <a:bodyPr/>
          <a:lstStyle/>
          <a:p>
            <a:r>
              <a:rPr lang="en-US" sz="2000" dirty="0"/>
              <a:t>How to Complete the “Achievements &amp; Results” Section?</a:t>
            </a:r>
          </a:p>
        </p:txBody>
      </p:sp>
      <p:sp>
        <p:nvSpPr>
          <p:cNvPr id="9" name="TextBox 8">
            <a:extLst>
              <a:ext uri="{FF2B5EF4-FFF2-40B4-BE49-F238E27FC236}">
                <a16:creationId xmlns:a16="http://schemas.microsoft.com/office/drawing/2014/main" id="{56D3387B-BA64-E906-FEFB-2098A78A8A22}"/>
              </a:ext>
            </a:extLst>
          </p:cNvPr>
          <p:cNvSpPr txBox="1"/>
          <p:nvPr/>
        </p:nvSpPr>
        <p:spPr>
          <a:xfrm>
            <a:off x="647703" y="1111228"/>
            <a:ext cx="10896596" cy="569167"/>
          </a:xfrm>
          <a:prstGeom prst="rect">
            <a:avLst/>
          </a:prstGeom>
        </p:spPr>
        <p:txBody>
          <a:bodyPr vert="horz" wrap="square" lIns="0" tIns="0" rIns="0" bIns="0" rtlCol="0" anchor="t" anchorCtr="0">
            <a:noAutofit/>
          </a:bodyPr>
          <a:lstStyle/>
          <a:p>
            <a:pPr marL="0" marR="0" lvl="0" indent="0" algn="just"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The “Achievements &amp; Results” section focuses on the nominee’s early outcomes. These may be modest, but they show that the nominee is progressing, being trusted with more, and making a positive impression through their work.</a:t>
            </a:r>
            <a:endParaRPr kumimoji="0" lang="en-US" sz="14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endParaRPr>
          </a:p>
        </p:txBody>
      </p:sp>
      <p:pic>
        <p:nvPicPr>
          <p:cNvPr id="21" name="Graphic 20" descr="Lights On with solid fill">
            <a:extLst>
              <a:ext uri="{FF2B5EF4-FFF2-40B4-BE49-F238E27FC236}">
                <a16:creationId xmlns:a16="http://schemas.microsoft.com/office/drawing/2014/main" id="{325E084A-7C60-72B3-980C-31FEB4E501E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36372" y="74901"/>
            <a:ext cx="914400" cy="914400"/>
          </a:xfrm>
          <a:prstGeom prst="rect">
            <a:avLst/>
          </a:prstGeom>
        </p:spPr>
      </p:pic>
    </p:spTree>
    <p:extLst>
      <p:ext uri="{BB962C8B-B14F-4D97-AF65-F5344CB8AC3E}">
        <p14:creationId xmlns:p14="http://schemas.microsoft.com/office/powerpoint/2010/main" val="2233980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CE39F-08FD-122C-62E0-1977CC4AD3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636A82-B033-CB6A-3A3D-41A26894D486}"/>
              </a:ext>
            </a:extLst>
          </p:cNvPr>
          <p:cNvSpPr>
            <a:spLocks noGrp="1"/>
          </p:cNvSpPr>
          <p:nvPr>
            <p:ph type="title"/>
          </p:nvPr>
        </p:nvSpPr>
        <p:spPr>
          <a:xfrm>
            <a:off x="1101846" y="402787"/>
            <a:ext cx="8443598" cy="310891"/>
          </a:xfrm>
        </p:spPr>
        <p:txBody>
          <a:bodyPr/>
          <a:lstStyle/>
          <a:p>
            <a:r>
              <a:rPr lang="en-US" sz="2000" dirty="0"/>
              <a:t>Achievements &amp; Results</a:t>
            </a:r>
            <a:endParaRPr lang="en-US" sz="1600" i="1" dirty="0"/>
          </a:p>
        </p:txBody>
      </p:sp>
      <p:sp>
        <p:nvSpPr>
          <p:cNvPr id="11" name="Title 1">
            <a:extLst>
              <a:ext uri="{FF2B5EF4-FFF2-40B4-BE49-F238E27FC236}">
                <a16:creationId xmlns:a16="http://schemas.microsoft.com/office/drawing/2014/main" id="{7B0F8AB0-6884-7470-3B02-A4376F34B8E6}"/>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j-ea"/>
              <a:cs typeface="ADPortsGroup" panose="00000500000000000000" pitchFamily="50" charset="-78"/>
            </a:endParaRPr>
          </a:p>
        </p:txBody>
      </p:sp>
      <p:sp>
        <p:nvSpPr>
          <p:cNvPr id="10" name="Content Placeholder 6">
            <a:extLst>
              <a:ext uri="{FF2B5EF4-FFF2-40B4-BE49-F238E27FC236}">
                <a16:creationId xmlns:a16="http://schemas.microsoft.com/office/drawing/2014/main" id="{F3F5A510-FF7B-724B-29C7-C45D141205DB}"/>
              </a:ext>
            </a:extLst>
          </p:cNvPr>
          <p:cNvSpPr txBox="1">
            <a:spLocks/>
          </p:cNvSpPr>
          <p:nvPr/>
        </p:nvSpPr>
        <p:spPr>
          <a:xfrm>
            <a:off x="646176" y="1469083"/>
            <a:ext cx="8899268" cy="512909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srgbClr val="2D3955">
                  <a:lumMod val="75000"/>
                </a:srgbClr>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p:txBody>
      </p:sp>
      <p:sp>
        <p:nvSpPr>
          <p:cNvPr id="5" name="Content Placeholder 1">
            <a:extLst>
              <a:ext uri="{FF2B5EF4-FFF2-40B4-BE49-F238E27FC236}">
                <a16:creationId xmlns:a16="http://schemas.microsoft.com/office/drawing/2014/main" id="{840A3631-1381-5B4A-60C3-CA04975D0B6E}"/>
              </a:ext>
            </a:extLst>
          </p:cNvPr>
          <p:cNvSpPr>
            <a:spLocks noGrp="1"/>
          </p:cNvSpPr>
          <p:nvPr>
            <p:ph sz="quarter" idx="10"/>
          </p:nvPr>
        </p:nvSpPr>
        <p:spPr>
          <a:xfrm>
            <a:off x="647700" y="1268963"/>
            <a:ext cx="8897744" cy="5329216"/>
          </a:xfrm>
        </p:spPr>
        <p:txBody>
          <a:bodyPr/>
          <a:lstStyle/>
          <a:p>
            <a:endParaRPr lang="en-US" dirty="0"/>
          </a:p>
        </p:txBody>
      </p:sp>
      <p:sp>
        <p:nvSpPr>
          <p:cNvPr id="7" name="TextBox 6">
            <a:extLst>
              <a:ext uri="{FF2B5EF4-FFF2-40B4-BE49-F238E27FC236}">
                <a16:creationId xmlns:a16="http://schemas.microsoft.com/office/drawing/2014/main" id="{93621F19-8E3D-48A0-9BBB-517D4D3236B6}"/>
              </a:ext>
            </a:extLst>
          </p:cNvPr>
          <p:cNvSpPr txBox="1"/>
          <p:nvPr/>
        </p:nvSpPr>
        <p:spPr>
          <a:xfrm>
            <a:off x="949390" y="713678"/>
            <a:ext cx="710292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Arial"/>
                <a:ea typeface="+mn-ea"/>
                <a:cs typeface="+mn-cs"/>
              </a:rPr>
              <a:t>Please add slides as you see fit, up to 5 slides for this section.</a:t>
            </a:r>
          </a:p>
        </p:txBody>
      </p:sp>
    </p:spTree>
    <p:extLst>
      <p:ext uri="{BB962C8B-B14F-4D97-AF65-F5344CB8AC3E}">
        <p14:creationId xmlns:p14="http://schemas.microsoft.com/office/powerpoint/2010/main" val="3929383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D8320-9614-5FAF-FAD4-6D662210EF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B8A130-C518-4B7F-8EB4-D8908501BE82}"/>
              </a:ext>
            </a:extLst>
          </p:cNvPr>
          <p:cNvSpPr>
            <a:spLocks noGrp="1"/>
          </p:cNvSpPr>
          <p:nvPr>
            <p:ph type="title"/>
          </p:nvPr>
        </p:nvSpPr>
        <p:spPr>
          <a:xfrm>
            <a:off x="1101846" y="402787"/>
            <a:ext cx="8443598" cy="310891"/>
          </a:xfrm>
        </p:spPr>
        <p:txBody>
          <a:bodyPr/>
          <a:lstStyle/>
          <a:p>
            <a:r>
              <a:rPr lang="en-US" sz="2000" dirty="0"/>
              <a:t>Summary</a:t>
            </a:r>
            <a:endParaRPr lang="en-US" sz="1600" i="1" dirty="0"/>
          </a:p>
        </p:txBody>
      </p:sp>
      <p:sp>
        <p:nvSpPr>
          <p:cNvPr id="11" name="Title 1">
            <a:extLst>
              <a:ext uri="{FF2B5EF4-FFF2-40B4-BE49-F238E27FC236}">
                <a16:creationId xmlns:a16="http://schemas.microsoft.com/office/drawing/2014/main" id="{F90CB268-8BCC-286B-1DF4-AF796E2CBCA5}"/>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j-ea"/>
              <a:cs typeface="ADPortsGroup" panose="00000500000000000000" pitchFamily="50" charset="-78"/>
            </a:endParaRPr>
          </a:p>
        </p:txBody>
      </p:sp>
      <p:sp>
        <p:nvSpPr>
          <p:cNvPr id="10" name="Content Placeholder 6">
            <a:extLst>
              <a:ext uri="{FF2B5EF4-FFF2-40B4-BE49-F238E27FC236}">
                <a16:creationId xmlns:a16="http://schemas.microsoft.com/office/drawing/2014/main" id="{D7688D6E-4DCC-E5CD-E19D-7B63F99DEDA9}"/>
              </a:ext>
            </a:extLst>
          </p:cNvPr>
          <p:cNvSpPr txBox="1">
            <a:spLocks/>
          </p:cNvSpPr>
          <p:nvPr/>
        </p:nvSpPr>
        <p:spPr>
          <a:xfrm>
            <a:off x="646176" y="1469083"/>
            <a:ext cx="8899268" cy="512909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srgbClr val="2D3955">
                  <a:lumMod val="75000"/>
                </a:srgbClr>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p:txBody>
      </p:sp>
      <p:sp>
        <p:nvSpPr>
          <p:cNvPr id="5" name="Content Placeholder 1">
            <a:extLst>
              <a:ext uri="{FF2B5EF4-FFF2-40B4-BE49-F238E27FC236}">
                <a16:creationId xmlns:a16="http://schemas.microsoft.com/office/drawing/2014/main" id="{9F4402CE-7B2E-4A1D-D5B7-D14329722C81}"/>
              </a:ext>
            </a:extLst>
          </p:cNvPr>
          <p:cNvSpPr>
            <a:spLocks noGrp="1"/>
          </p:cNvSpPr>
          <p:nvPr>
            <p:ph sz="quarter" idx="10"/>
          </p:nvPr>
        </p:nvSpPr>
        <p:spPr>
          <a:xfrm>
            <a:off x="647700" y="1268963"/>
            <a:ext cx="8897744" cy="5329216"/>
          </a:xfrm>
        </p:spPr>
        <p:txBody>
          <a:bodyPr/>
          <a:lstStyle/>
          <a:p>
            <a:pPr marL="285750" marR="0" lvl="0" indent="-285750">
              <a:spcAft>
                <a:spcPts val="900"/>
              </a:spcAft>
              <a:buSzPts val="1000"/>
              <a:buFont typeface="Arial" panose="020B0604020202020204" pitchFamily="34" charset="0"/>
              <a:buChar char="•"/>
              <a:tabLst>
                <a:tab pos="457200" algn="l"/>
              </a:tabLst>
            </a:pPr>
            <a:r>
              <a:rPr lang="en-US" sz="1400" dirty="0">
                <a:solidFill>
                  <a:srgbClr val="2D3955"/>
                </a:solidFill>
                <a:effectLst/>
                <a:ea typeface="Times New Roman" panose="02020603050405020304" pitchFamily="18" charset="0"/>
              </a:rPr>
              <a:t>Final reflection: Why this nominee stands out as a Rising Star Award winner?</a:t>
            </a:r>
            <a:endParaRPr lang="en-US" sz="1400" dirty="0">
              <a:solidFill>
                <a:srgbClr val="2D3955"/>
              </a:solidFill>
              <a:effectLst/>
              <a:ea typeface="Aptos" panose="020B0004020202020204" pitchFamily="34" charset="0"/>
            </a:endParaRPr>
          </a:p>
          <a:p>
            <a:pPr marL="285750" marR="0" lvl="0" indent="-285750">
              <a:spcAft>
                <a:spcPts val="900"/>
              </a:spcAft>
              <a:buSzPts val="1000"/>
              <a:buFont typeface="Arial" panose="020B0604020202020204" pitchFamily="34" charset="0"/>
              <a:buChar char="•"/>
              <a:tabLst>
                <a:tab pos="457200" algn="l"/>
              </a:tabLst>
            </a:pPr>
            <a:r>
              <a:rPr lang="en-US" sz="1400" dirty="0">
                <a:solidFill>
                  <a:srgbClr val="2D3955"/>
                </a:solidFill>
                <a:effectLst/>
                <a:ea typeface="Times New Roman" panose="02020603050405020304" pitchFamily="18" charset="0"/>
              </a:rPr>
              <a:t>Optional team message, collage, video, or visual tribute</a:t>
            </a:r>
            <a:endParaRPr lang="en-US" sz="1400" dirty="0">
              <a:solidFill>
                <a:srgbClr val="2D3955"/>
              </a:solidFill>
              <a:effectLst/>
              <a:ea typeface="Aptos" panose="020B0004020202020204" pitchFamily="34" charset="0"/>
            </a:endParaRPr>
          </a:p>
          <a:p>
            <a:endParaRPr lang="en-US" dirty="0"/>
          </a:p>
        </p:txBody>
      </p:sp>
      <p:sp>
        <p:nvSpPr>
          <p:cNvPr id="7" name="TextBox 6">
            <a:extLst>
              <a:ext uri="{FF2B5EF4-FFF2-40B4-BE49-F238E27FC236}">
                <a16:creationId xmlns:a16="http://schemas.microsoft.com/office/drawing/2014/main" id="{B1C89973-EC51-0E92-A26C-36B79B2EED29}"/>
              </a:ext>
            </a:extLst>
          </p:cNvPr>
          <p:cNvSpPr txBox="1"/>
          <p:nvPr/>
        </p:nvSpPr>
        <p:spPr>
          <a:xfrm>
            <a:off x="949390" y="713678"/>
            <a:ext cx="710292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Arial"/>
                <a:ea typeface="+mn-ea"/>
                <a:cs typeface="+mn-cs"/>
              </a:rPr>
              <a:t>Please add slides as you see fit, up to 2 slides for this section.</a:t>
            </a:r>
          </a:p>
        </p:txBody>
      </p:sp>
    </p:spTree>
    <p:extLst>
      <p:ext uri="{BB962C8B-B14F-4D97-AF65-F5344CB8AC3E}">
        <p14:creationId xmlns:p14="http://schemas.microsoft.com/office/powerpoint/2010/main" val="1510618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65EF7-DCAB-F008-89EC-30E0998297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963C00-FE66-F28E-40A7-542D82DC42EC}"/>
              </a:ext>
            </a:extLst>
          </p:cNvPr>
          <p:cNvSpPr>
            <a:spLocks noGrp="1"/>
          </p:cNvSpPr>
          <p:nvPr>
            <p:ph type="title"/>
          </p:nvPr>
        </p:nvSpPr>
        <p:spPr>
          <a:xfrm>
            <a:off x="1101846" y="402787"/>
            <a:ext cx="8443598" cy="310891"/>
          </a:xfrm>
        </p:spPr>
        <p:txBody>
          <a:bodyPr/>
          <a:lstStyle/>
          <a:p>
            <a:r>
              <a:rPr lang="en-US" sz="2000" dirty="0"/>
              <a:t>Appendix</a:t>
            </a:r>
            <a:endParaRPr lang="en-US" sz="1600" i="1" dirty="0"/>
          </a:p>
        </p:txBody>
      </p:sp>
      <p:sp>
        <p:nvSpPr>
          <p:cNvPr id="11" name="Title 1">
            <a:extLst>
              <a:ext uri="{FF2B5EF4-FFF2-40B4-BE49-F238E27FC236}">
                <a16:creationId xmlns:a16="http://schemas.microsoft.com/office/drawing/2014/main" id="{4BE1F8E9-34F6-1355-292F-2F21AA185BDD}"/>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j-ea"/>
              <a:cs typeface="ADPortsGroup" panose="00000500000000000000" pitchFamily="50" charset="-78"/>
            </a:endParaRPr>
          </a:p>
        </p:txBody>
      </p:sp>
      <p:sp>
        <p:nvSpPr>
          <p:cNvPr id="10" name="Content Placeholder 6">
            <a:extLst>
              <a:ext uri="{FF2B5EF4-FFF2-40B4-BE49-F238E27FC236}">
                <a16:creationId xmlns:a16="http://schemas.microsoft.com/office/drawing/2014/main" id="{53C4AB18-2D5C-A47A-25E7-7CECF63F34B5}"/>
              </a:ext>
            </a:extLst>
          </p:cNvPr>
          <p:cNvSpPr txBox="1">
            <a:spLocks/>
          </p:cNvSpPr>
          <p:nvPr/>
        </p:nvSpPr>
        <p:spPr>
          <a:xfrm>
            <a:off x="646176" y="1469083"/>
            <a:ext cx="8899268" cy="512909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srgbClr val="2D3955">
                  <a:lumMod val="75000"/>
                </a:srgbClr>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p:txBody>
      </p:sp>
      <p:sp>
        <p:nvSpPr>
          <p:cNvPr id="5" name="Content Placeholder 1">
            <a:extLst>
              <a:ext uri="{FF2B5EF4-FFF2-40B4-BE49-F238E27FC236}">
                <a16:creationId xmlns:a16="http://schemas.microsoft.com/office/drawing/2014/main" id="{2393A444-8EC8-D4CB-CE49-0F5F09615FFE}"/>
              </a:ext>
            </a:extLst>
          </p:cNvPr>
          <p:cNvSpPr>
            <a:spLocks noGrp="1"/>
          </p:cNvSpPr>
          <p:nvPr>
            <p:ph sz="quarter" idx="10"/>
          </p:nvPr>
        </p:nvSpPr>
        <p:spPr>
          <a:xfrm>
            <a:off x="647700" y="1268963"/>
            <a:ext cx="8897744" cy="5329216"/>
          </a:xfrm>
        </p:spPr>
        <p:txBody>
          <a:bodyPr/>
          <a:lstStyle/>
          <a:p>
            <a:pPr marL="285750" marR="0" lvl="0" indent="-285750">
              <a:spcAft>
                <a:spcPts val="900"/>
              </a:spcAft>
              <a:buSzPts val="1000"/>
              <a:buFont typeface="Arial" panose="020B0604020202020204" pitchFamily="34" charset="0"/>
              <a:buChar char="•"/>
              <a:tabLst>
                <a:tab pos="457200" algn="l"/>
              </a:tabLst>
            </a:pPr>
            <a:r>
              <a:rPr lang="en-US" sz="1400" dirty="0">
                <a:solidFill>
                  <a:srgbClr val="2D3955"/>
                </a:solidFill>
                <a:effectLst/>
                <a:ea typeface="Times New Roman" panose="02020603050405020304" pitchFamily="18" charset="0"/>
              </a:rPr>
              <a:t>Any other supporting evidence can be added to this section</a:t>
            </a:r>
            <a:endParaRPr lang="en-US" dirty="0"/>
          </a:p>
        </p:txBody>
      </p:sp>
      <p:sp>
        <p:nvSpPr>
          <p:cNvPr id="7" name="TextBox 6">
            <a:extLst>
              <a:ext uri="{FF2B5EF4-FFF2-40B4-BE49-F238E27FC236}">
                <a16:creationId xmlns:a16="http://schemas.microsoft.com/office/drawing/2014/main" id="{D4180FB5-6109-54C2-20F3-250D3124816F}"/>
              </a:ext>
            </a:extLst>
          </p:cNvPr>
          <p:cNvSpPr txBox="1"/>
          <p:nvPr/>
        </p:nvSpPr>
        <p:spPr>
          <a:xfrm>
            <a:off x="949390" y="713678"/>
            <a:ext cx="710292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Arial"/>
                <a:ea typeface="+mn-ea"/>
                <a:cs typeface="+mn-cs"/>
              </a:rPr>
              <a:t>Please add slides as you see fit, up to 5 slides for this section.</a:t>
            </a:r>
          </a:p>
        </p:txBody>
      </p:sp>
    </p:spTree>
    <p:extLst>
      <p:ext uri="{BB962C8B-B14F-4D97-AF65-F5344CB8AC3E}">
        <p14:creationId xmlns:p14="http://schemas.microsoft.com/office/powerpoint/2010/main" val="3245472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C42E72-E510-4925-B5B3-63F4615AE6C0}"/>
              </a:ext>
            </a:extLst>
          </p:cNvPr>
          <p:cNvSpPr>
            <a:spLocks noGrp="1"/>
          </p:cNvSpPr>
          <p:nvPr>
            <p:ph type="title"/>
          </p:nvPr>
        </p:nvSpPr>
        <p:spPr>
          <a:xfrm>
            <a:off x="501196" y="2911375"/>
            <a:ext cx="4884245" cy="408568"/>
          </a:xfrm>
        </p:spPr>
        <p:txBody>
          <a:bodyPr/>
          <a:lstStyle/>
          <a:p>
            <a:r>
              <a:rPr lang="en-US" dirty="0"/>
              <a:t>Thank you for your submission</a:t>
            </a:r>
          </a:p>
        </p:txBody>
      </p:sp>
      <p:sp>
        <p:nvSpPr>
          <p:cNvPr id="3" name="Title 5">
            <a:extLst>
              <a:ext uri="{FF2B5EF4-FFF2-40B4-BE49-F238E27FC236}">
                <a16:creationId xmlns:a16="http://schemas.microsoft.com/office/drawing/2014/main" id="{E8E7A92F-2049-4747-8E51-266E7F44FBBD}"/>
              </a:ext>
            </a:extLst>
          </p:cNvPr>
          <p:cNvSpPr txBox="1">
            <a:spLocks/>
          </p:cNvSpPr>
          <p:nvPr/>
        </p:nvSpPr>
        <p:spPr>
          <a:xfrm>
            <a:off x="501197" y="4296957"/>
            <a:ext cx="4884245" cy="408568"/>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chemeClr val="bg1"/>
                </a:solidFill>
                <a:latin typeface="ADPortsGroup" panose="00000500000000000000" pitchFamily="50" charset="-78"/>
                <a:ea typeface="+mj-ea"/>
                <a:cs typeface="ADPortsGroup" panose="00000500000000000000" pitchFamily="50" charset="-78"/>
              </a:defRPr>
            </a:lvl1pPr>
          </a:lstStyle>
          <a:p>
            <a:r>
              <a:rPr lang="en-US" dirty="0">
                <a:solidFill>
                  <a:srgbClr val="13C5BD"/>
                </a:solidFill>
              </a:rPr>
              <a:t>Good luck!</a:t>
            </a:r>
          </a:p>
        </p:txBody>
      </p:sp>
    </p:spTree>
    <p:extLst>
      <p:ext uri="{BB962C8B-B14F-4D97-AF65-F5344CB8AC3E}">
        <p14:creationId xmlns:p14="http://schemas.microsoft.com/office/powerpoint/2010/main" val="114724452"/>
      </p:ext>
    </p:extLst>
  </p:cSld>
  <p:clrMapOvr>
    <a:masterClrMapping/>
  </p:clrMapOvr>
</p:sld>
</file>

<file path=ppt/theme/theme1.xml><?xml version="1.0" encoding="utf-8"?>
<a:theme xmlns:a="http://schemas.openxmlformats.org/drawingml/2006/main" name="1_Office Theme">
  <a:themeElements>
    <a:clrScheme name="Custom 2">
      <a:dk1>
        <a:sysClr val="windowText" lastClr="000000"/>
      </a:dk1>
      <a:lt1>
        <a:sysClr val="window" lastClr="FFFFFF"/>
      </a:lt1>
      <a:dk2>
        <a:srgbClr val="3F3F3F"/>
      </a:dk2>
      <a:lt2>
        <a:srgbClr val="F2F2F2"/>
      </a:lt2>
      <a:accent1>
        <a:srgbClr val="2D3955"/>
      </a:accent1>
      <a:accent2>
        <a:srgbClr val="D9D9D6"/>
      </a:accent2>
      <a:accent3>
        <a:srgbClr val="11B3AB"/>
      </a:accent3>
      <a:accent4>
        <a:srgbClr val="63666A"/>
      </a:accent4>
      <a:accent5>
        <a:srgbClr val="A7A8A9"/>
      </a:accent5>
      <a:accent6>
        <a:srgbClr val="041E41"/>
      </a:accent6>
      <a:hlink>
        <a:srgbClr val="2E5597"/>
      </a:hlink>
      <a:folHlink>
        <a:srgbClr val="13C5BD"/>
      </a:folHlink>
    </a:clrScheme>
    <a:fontScheme name="Custom 53">
      <a:majorFont>
        <a:latin typeface="Arial Black"/>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bodyPr vert="horz" lIns="0" tIns="0" rIns="0" bIns="0" rtlCol="0" anchor="t" anchorCtr="0">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bd532b2a-25b7-4911-ba4e-46f6d152e6d8"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276583AB8592648AE6E892AD526828A" ma:contentTypeVersion="16" ma:contentTypeDescription="Create a new document." ma:contentTypeScope="" ma:versionID="de05962668bedd888ec245a92588fcd7">
  <xsd:schema xmlns:xsd="http://www.w3.org/2001/XMLSchema" xmlns:xs="http://www.w3.org/2001/XMLSchema" xmlns:p="http://schemas.microsoft.com/office/2006/metadata/properties" xmlns:ns3="67d693c7-51e1-4958-9ec0-57b0e68273a3" xmlns:ns4="bd532b2a-25b7-4911-ba4e-46f6d152e6d8" targetNamespace="http://schemas.microsoft.com/office/2006/metadata/properties" ma:root="true" ma:fieldsID="d32841414f6358c78e1730eaee865cd8" ns3:_="" ns4:_="">
    <xsd:import namespace="67d693c7-51e1-4958-9ec0-57b0e68273a3"/>
    <xsd:import namespace="bd532b2a-25b7-4911-ba4e-46f6d152e6d8"/>
    <xsd:element name="properties">
      <xsd:complexType>
        <xsd:sequence>
          <xsd:element name="documentManagement">
            <xsd:complexType>
              <xsd:all>
                <xsd:element ref="ns3:SharedWithDetails" minOccurs="0"/>
                <xsd:element ref="ns3:SharedWithUser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_activity" minOccurs="0"/>
                <xsd:element ref="ns4:MediaServiceOCR" minOccurs="0"/>
                <xsd:element ref="ns4:MediaServiceDateTaken" minOccurs="0"/>
                <xsd:element ref="ns4:MediaLengthInSeconds" minOccurs="0"/>
                <xsd:element ref="ns4:MediaServiceLocation" minOccurs="0"/>
                <xsd:element ref="ns4:MediaServiceObjectDetectorVersions" minOccurs="0"/>
                <xsd:element ref="ns4:MediaServiceSearchProperties" minOccurs="0"/>
                <xsd:element ref="ns4: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d693c7-51e1-4958-9ec0-57b0e68273a3" elementFormDefault="qualified">
    <xsd:import namespace="http://schemas.microsoft.com/office/2006/documentManagement/types"/>
    <xsd:import namespace="http://schemas.microsoft.com/office/infopath/2007/PartnerControls"/>
    <xsd:element name="SharedWithDetails" ma:index="8" nillable="true" ma:displayName="Shared With Details" ma:internalName="SharedWithDetails" ma:readOnly="true">
      <xsd:simpleType>
        <xsd:restriction base="dms:Note">
          <xsd:maxLength value="255"/>
        </xsd:restriction>
      </xsd:simpleType>
    </xsd:element>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d532b2a-25b7-4911-ba4e-46f6d152e6d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SystemTags" ma:index="23" nillable="true" ma:displayName="MediaServiceSystemTags" ma:hidden="true" ma:internalName="MediaServiceSystemTag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9C0BAE5-9584-484F-B432-DBF867220ECF}">
  <ds:schemaRefs>
    <ds:schemaRef ds:uri="http://schemas.microsoft.com/sharepoint/v3/contenttype/forms"/>
  </ds:schemaRefs>
</ds:datastoreItem>
</file>

<file path=customXml/itemProps2.xml><?xml version="1.0" encoding="utf-8"?>
<ds:datastoreItem xmlns:ds="http://schemas.openxmlformats.org/officeDocument/2006/customXml" ds:itemID="{58EC3401-234F-4E1E-AA80-FEEC3BF57D10}">
  <ds:schemaRefs>
    <ds:schemaRef ds:uri="http://schemas.microsoft.com/office/infopath/2007/PartnerControls"/>
    <ds:schemaRef ds:uri="67d693c7-51e1-4958-9ec0-57b0e68273a3"/>
    <ds:schemaRef ds:uri="http://purl.org/dc/terms/"/>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bd532b2a-25b7-4911-ba4e-46f6d152e6d8"/>
    <ds:schemaRef ds:uri="http://www.w3.org/XML/1998/namespace"/>
    <ds:schemaRef ds:uri="http://purl.org/dc/dcmitype/"/>
  </ds:schemaRefs>
</ds:datastoreItem>
</file>

<file path=customXml/itemProps3.xml><?xml version="1.0" encoding="utf-8"?>
<ds:datastoreItem xmlns:ds="http://schemas.openxmlformats.org/officeDocument/2006/customXml" ds:itemID="{454C794B-EB6D-4BCF-BD07-260F88C0C2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d693c7-51e1-4958-9ec0-57b0e68273a3"/>
    <ds:schemaRef ds:uri="bd532b2a-25b7-4911-ba4e-46f6d152e6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27291</TotalTime>
  <Words>1278</Words>
  <Application>Microsoft Office PowerPoint</Application>
  <PresentationFormat>Widescreen</PresentationFormat>
  <Paragraphs>127</Paragraphs>
  <Slides>12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Symbol</vt:lpstr>
      <vt:lpstr>Calibri</vt:lpstr>
      <vt:lpstr>Arial</vt:lpstr>
      <vt:lpstr>ADPortsGroup</vt:lpstr>
      <vt:lpstr>Aptos</vt:lpstr>
      <vt:lpstr>Wingdings</vt:lpstr>
      <vt:lpstr>Times New Roman</vt:lpstr>
      <vt:lpstr>1_Office Theme</vt:lpstr>
      <vt:lpstr>Rising Star Award</vt:lpstr>
      <vt:lpstr>Category Definition &amp; Eligibility</vt:lpstr>
      <vt:lpstr>Rising Star Award- Criteria</vt:lpstr>
      <vt:lpstr>Introductory Information (Not Scored)</vt:lpstr>
      <vt:lpstr>Introductory Information</vt:lpstr>
      <vt:lpstr>How to Complete the “Capabilities &amp; Contributions” Section?</vt:lpstr>
      <vt:lpstr>Capabilities and Contributions   </vt:lpstr>
      <vt:lpstr>How to Complete the “Achievements &amp; Results” Section?</vt:lpstr>
      <vt:lpstr>Achievements &amp; Results</vt:lpstr>
      <vt:lpstr>Summary</vt:lpstr>
      <vt:lpstr>Appendix</vt:lpstr>
      <vt:lpstr>Thank you for your submission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Abu Dhabi Ports</dc:title>
  <dc:creator>ADPORTS MARCOM</dc:creator>
  <cp:lastModifiedBy>mohammad ali</cp:lastModifiedBy>
  <cp:revision>1106</cp:revision>
  <cp:lastPrinted>2023-07-25T11:12:42Z</cp:lastPrinted>
  <dcterms:created xsi:type="dcterms:W3CDTF">2019-07-17T21:20:20Z</dcterms:created>
  <dcterms:modified xsi:type="dcterms:W3CDTF">2026-03-31T08:04:47Z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0x0101000276583AB8592648AE6E892AD526828A</vt:lpwstr>
  </property>
  <property fmtid="{D5CDD505-2E9C-101B-9397-08002B2CF9AE}" pid="3" name="_dlc_DocIdItemGuid">
    <vt:lpwstr>d5e4a0cc-4a11-4e66-9d76-c4a1d3dc9d35</vt:lpwstr>
  </property>
</Properties>
</file>