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42"/>
  </p:notesMasterIdLst>
  <p:handoutMasterIdLst>
    <p:handoutMasterId r:id="rId43"/>
  </p:handoutMasterIdLst>
  <p:sldIdLst>
    <p:sldId id="566" r:id="rId5"/>
    <p:sldId id="3540" r:id="rId6"/>
    <p:sldId id="3541" r:id="rId7"/>
    <p:sldId id="682" r:id="rId8"/>
    <p:sldId id="3542" r:id="rId9"/>
    <p:sldId id="3543" r:id="rId10"/>
    <p:sldId id="2147478446" r:id="rId11"/>
    <p:sldId id="2147478438" r:id="rId12"/>
    <p:sldId id="3533" r:id="rId13"/>
    <p:sldId id="3534" r:id="rId14"/>
    <p:sldId id="3535" r:id="rId15"/>
    <p:sldId id="2147478441" r:id="rId16"/>
    <p:sldId id="3544" r:id="rId17"/>
    <p:sldId id="3545" r:id="rId18"/>
    <p:sldId id="3546" r:id="rId19"/>
    <p:sldId id="2147478440" r:id="rId20"/>
    <p:sldId id="3547" r:id="rId21"/>
    <p:sldId id="3548" r:id="rId22"/>
    <p:sldId id="3549" r:id="rId23"/>
    <p:sldId id="2147478442" r:id="rId24"/>
    <p:sldId id="3550" r:id="rId25"/>
    <p:sldId id="3551" r:id="rId26"/>
    <p:sldId id="3552" r:id="rId27"/>
    <p:sldId id="2147478443" r:id="rId28"/>
    <p:sldId id="3553" r:id="rId29"/>
    <p:sldId id="3554" r:id="rId30"/>
    <p:sldId id="3555" r:id="rId31"/>
    <p:sldId id="2147478444" r:id="rId32"/>
    <p:sldId id="3556" r:id="rId33"/>
    <p:sldId id="3558" r:id="rId34"/>
    <p:sldId id="3559" r:id="rId35"/>
    <p:sldId id="2147478445" r:id="rId36"/>
    <p:sldId id="3561" r:id="rId37"/>
    <p:sldId id="3562" r:id="rId38"/>
    <p:sldId id="3563" r:id="rId39"/>
    <p:sldId id="690" r:id="rId40"/>
    <p:sldId id="560" r:id="rId41"/>
  </p:sldIdLst>
  <p:sldSz cx="12192000" cy="6858000"/>
  <p:notesSz cx="6797675" cy="9928225"/>
  <p:embeddedFontLst>
    <p:embeddedFont>
      <p:font typeface="ADPortsGroup" panose="00000500000000000000" pitchFamily="50" charset="-78"/>
      <p:regular r:id="rId44"/>
      <p:bold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utstanding Marina Award" id="{AF60DD39-33DC-4455-8DAF-C9AADD66E659}">
          <p14:sldIdLst>
            <p14:sldId id="566"/>
            <p14:sldId id="3540"/>
          </p14:sldIdLst>
        </p14:section>
        <p14:section name="Submission Process &amp; Criteria" id="{33D29ABD-6603-481B-96DB-5F7F737C59C8}">
          <p14:sldIdLst>
            <p14:sldId id="3541"/>
            <p14:sldId id="682"/>
          </p14:sldIdLst>
        </p14:section>
        <p14:section name="Key Information" id="{64BC0870-15F5-4015-8441-060D26DD09BB}">
          <p14:sldIdLst>
            <p14:sldId id="3542"/>
            <p14:sldId id="3543"/>
            <p14:sldId id="2147478446"/>
          </p14:sldIdLst>
        </p14:section>
        <p14:section name="Direction" id="{CB35DE9B-D293-4F68-9C96-AD2A2952EF4A}">
          <p14:sldIdLst>
            <p14:sldId id="2147478438"/>
            <p14:sldId id="3533"/>
            <p14:sldId id="3534"/>
            <p14:sldId id="3535"/>
          </p14:sldIdLst>
        </p14:section>
        <p14:section name="Operational Excellence" id="{79628530-CB1C-4C9F-94AD-78405282DB92}">
          <p14:sldIdLst>
            <p14:sldId id="2147478441"/>
            <p14:sldId id="3544"/>
            <p14:sldId id="3545"/>
            <p14:sldId id="3546"/>
          </p14:sldIdLst>
        </p14:section>
        <p14:section name="Customer Experience" id="{44F6A85A-F36F-48EA-BA11-07DE76762C86}">
          <p14:sldIdLst>
            <p14:sldId id="2147478440"/>
            <p14:sldId id="3547"/>
            <p14:sldId id="3548"/>
            <p14:sldId id="3549"/>
          </p14:sldIdLst>
        </p14:section>
        <p14:section name="Health and Safety" id="{22FDC06E-227E-407C-9AFC-3AC9DB0A3E50}">
          <p14:sldIdLst>
            <p14:sldId id="2147478442"/>
            <p14:sldId id="3550"/>
            <p14:sldId id="3551"/>
            <p14:sldId id="3552"/>
          </p14:sldIdLst>
        </p14:section>
        <p14:section name="People" id="{4AA30163-F88E-48F3-9706-EF6EB58806B1}">
          <p14:sldIdLst>
            <p14:sldId id="2147478443"/>
            <p14:sldId id="3553"/>
            <p14:sldId id="3554"/>
            <p14:sldId id="3555"/>
          </p14:sldIdLst>
        </p14:section>
        <p14:section name="Sustainability" id="{388D42FE-0149-4FF1-9004-977179E3B9A0}">
          <p14:sldIdLst>
            <p14:sldId id="2147478444"/>
            <p14:sldId id="3556"/>
            <p14:sldId id="3558"/>
            <p14:sldId id="3559"/>
          </p14:sldIdLst>
        </p14:section>
        <p14:section name="Innovation" id="{C272D557-79C7-4E1E-BB93-C308E419221D}">
          <p14:sldIdLst>
            <p14:sldId id="2147478445"/>
            <p14:sldId id="3561"/>
            <p14:sldId id="3562"/>
            <p14:sldId id="3563"/>
          </p14:sldIdLst>
        </p14:section>
        <p14:section name="Appendix" id="{C374629D-5016-4A2C-8AFB-EFE449B9D465}">
          <p14:sldIdLst>
            <p14:sldId id="690"/>
            <p14:sldId id="560"/>
          </p14:sldIdLst>
        </p14:section>
      </p14:sectionLst>
    </p:ex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denn De Lumban" initials="MDL" lastIdx="11" clrIdx="0">
    <p:extLst>
      <p:ext uri="{19B8F6BF-5375-455C-9EA6-DF929625EA0E}">
        <p15:presenceInfo xmlns:p15="http://schemas.microsoft.com/office/powerpoint/2012/main" userId="S::maridenn.delumban@adports.ae::a8211bac-b3a7-4199-949f-6bfd6b6e831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C5BD"/>
    <a:srgbClr val="0F9D96"/>
    <a:srgbClr val="12BAB2"/>
    <a:srgbClr val="218BC9"/>
    <a:srgbClr val="E5F5FA"/>
    <a:srgbClr val="2D3955"/>
    <a:srgbClr val="000000"/>
    <a:srgbClr val="FFFFFF"/>
    <a:srgbClr val="E3E3E1"/>
    <a:srgbClr val="A7A8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438D5B-F9EC-48A5-9770-A44C34F1F24F}" v="1" dt="2025-05-26T11:21:28.55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18" autoAdjust="0"/>
    <p:restoredTop sz="84908" autoAdjust="0"/>
  </p:normalViewPr>
  <p:slideViewPr>
    <p:cSldViewPr snapToGrid="0" showGuides="1">
      <p:cViewPr varScale="1">
        <p:scale>
          <a:sx n="105" d="100"/>
          <a:sy n="105" d="100"/>
        </p:scale>
        <p:origin x="930" y="78"/>
      </p:cViewPr>
      <p:guideLst>
        <p:guide pos="3840"/>
        <p:guide orient="horz" pos="2160"/>
      </p:guideLst>
    </p:cSldViewPr>
  </p:slideViewPr>
  <p:notesTextViewPr>
    <p:cViewPr>
      <p:scale>
        <a:sx n="150" d="100"/>
        <a:sy n="150" d="100"/>
      </p:scale>
      <p:origin x="0" y="0"/>
    </p:cViewPr>
  </p:notesTextViewPr>
  <p:sorterViewPr>
    <p:cViewPr>
      <p:scale>
        <a:sx n="100" d="100"/>
        <a:sy n="100" d="100"/>
      </p:scale>
      <p:origin x="0" y="-1452"/>
    </p:cViewPr>
  </p:sorterViewPr>
  <p:notesViewPr>
    <p:cSldViewPr snapToGrid="0">
      <p:cViewPr varScale="1">
        <p:scale>
          <a:sx n="80" d="100"/>
          <a:sy n="80" d="100"/>
        </p:scale>
        <p:origin x="4014"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2.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1.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200" dirty="0"/>
              <a:t>Sample Chart</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Actual</c:v>
                </c:pt>
              </c:strCache>
            </c:strRef>
          </c:tx>
          <c:spPr>
            <a:solidFill>
              <a:schemeClr val="accent1"/>
            </a:solidFill>
            <a:ln>
              <a:noFill/>
            </a:ln>
            <a:effectLst/>
          </c:spPr>
          <c:invertIfNegative val="0"/>
          <c:cat>
            <c:numRef>
              <c:f>Sheet1!$A$2:$A$5</c:f>
              <c:numCache>
                <c:formatCode>General</c:formatCode>
                <c:ptCount val="4"/>
                <c:pt idx="0">
                  <c:v>2020</c:v>
                </c:pt>
                <c:pt idx="1">
                  <c:v>2021</c:v>
                </c:pt>
                <c:pt idx="2">
                  <c:v>2022</c:v>
                </c:pt>
                <c:pt idx="3">
                  <c:v>2023</c:v>
                </c:pt>
              </c:numCache>
            </c:num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325C-44CE-8A25-A9587F334C16}"/>
            </c:ext>
          </c:extLst>
        </c:ser>
        <c:ser>
          <c:idx val="1"/>
          <c:order val="1"/>
          <c:tx>
            <c:strRef>
              <c:f>Sheet1!$C$1</c:f>
              <c:strCache>
                <c:ptCount val="1"/>
                <c:pt idx="0">
                  <c:v>Target</c:v>
                </c:pt>
              </c:strCache>
            </c:strRef>
          </c:tx>
          <c:spPr>
            <a:solidFill>
              <a:schemeClr val="accent2"/>
            </a:solidFill>
            <a:ln>
              <a:noFill/>
            </a:ln>
            <a:effectLst/>
          </c:spPr>
          <c:invertIfNegative val="0"/>
          <c:cat>
            <c:numRef>
              <c:f>Sheet1!$A$2:$A$5</c:f>
              <c:numCache>
                <c:formatCode>General</c:formatCode>
                <c:ptCount val="4"/>
                <c:pt idx="0">
                  <c:v>2020</c:v>
                </c:pt>
                <c:pt idx="1">
                  <c:v>2021</c:v>
                </c:pt>
                <c:pt idx="2">
                  <c:v>2022</c:v>
                </c:pt>
                <c:pt idx="3">
                  <c:v>2023</c:v>
                </c:pt>
              </c:numCache>
            </c:num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325C-44CE-8A25-A9587F334C16}"/>
            </c:ext>
          </c:extLst>
        </c:ser>
        <c:ser>
          <c:idx val="2"/>
          <c:order val="2"/>
          <c:tx>
            <c:strRef>
              <c:f>Sheet1!$D$1</c:f>
              <c:strCache>
                <c:ptCount val="1"/>
                <c:pt idx="0">
                  <c:v>Benchmark</c:v>
                </c:pt>
              </c:strCache>
            </c:strRef>
          </c:tx>
          <c:spPr>
            <a:solidFill>
              <a:schemeClr val="accent3"/>
            </a:solidFill>
            <a:ln>
              <a:noFill/>
            </a:ln>
            <a:effectLst/>
          </c:spPr>
          <c:invertIfNegative val="0"/>
          <c:cat>
            <c:numRef>
              <c:f>Sheet1!$A$2:$A$5</c:f>
              <c:numCache>
                <c:formatCode>General</c:formatCode>
                <c:ptCount val="4"/>
                <c:pt idx="0">
                  <c:v>2020</c:v>
                </c:pt>
                <c:pt idx="1">
                  <c:v>2021</c:v>
                </c:pt>
                <c:pt idx="2">
                  <c:v>2022</c:v>
                </c:pt>
                <c:pt idx="3">
                  <c:v>2023</c:v>
                </c:pt>
              </c:numCache>
            </c:num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325C-44CE-8A25-A9587F334C16}"/>
            </c:ext>
          </c:extLst>
        </c:ser>
        <c:dLbls>
          <c:showLegendKey val="0"/>
          <c:showVal val="0"/>
          <c:showCatName val="0"/>
          <c:showSerName val="0"/>
          <c:showPercent val="0"/>
          <c:showBubbleSize val="0"/>
        </c:dLbls>
        <c:gapWidth val="219"/>
        <c:overlap val="-27"/>
        <c:axId val="261628464"/>
        <c:axId val="261671424"/>
      </c:barChart>
      <c:catAx>
        <c:axId val="261628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671424"/>
        <c:crosses val="autoZero"/>
        <c:auto val="1"/>
        <c:lblAlgn val="ctr"/>
        <c:lblOffset val="100"/>
        <c:noMultiLvlLbl val="0"/>
      </c:catAx>
      <c:valAx>
        <c:axId val="261671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628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200" dirty="0"/>
              <a:t>Sample Chart</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Actual</c:v>
                </c:pt>
              </c:strCache>
            </c:strRef>
          </c:tx>
          <c:spPr>
            <a:solidFill>
              <a:schemeClr val="accent1"/>
            </a:solidFill>
            <a:ln>
              <a:noFill/>
            </a:ln>
            <a:effectLst/>
          </c:spPr>
          <c:invertIfNegative val="0"/>
          <c:cat>
            <c:numRef>
              <c:f>Sheet1!$A$2:$A$5</c:f>
              <c:numCache>
                <c:formatCode>General</c:formatCode>
                <c:ptCount val="4"/>
                <c:pt idx="0">
                  <c:v>2020</c:v>
                </c:pt>
                <c:pt idx="1">
                  <c:v>2021</c:v>
                </c:pt>
                <c:pt idx="2">
                  <c:v>2022</c:v>
                </c:pt>
                <c:pt idx="3">
                  <c:v>2023</c:v>
                </c:pt>
              </c:numCache>
            </c:num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AF2C-44F2-A07F-E42F0E32AB2B}"/>
            </c:ext>
          </c:extLst>
        </c:ser>
        <c:ser>
          <c:idx val="1"/>
          <c:order val="1"/>
          <c:tx>
            <c:strRef>
              <c:f>Sheet1!$C$1</c:f>
              <c:strCache>
                <c:ptCount val="1"/>
                <c:pt idx="0">
                  <c:v>Target</c:v>
                </c:pt>
              </c:strCache>
            </c:strRef>
          </c:tx>
          <c:spPr>
            <a:solidFill>
              <a:schemeClr val="accent2"/>
            </a:solidFill>
            <a:ln>
              <a:noFill/>
            </a:ln>
            <a:effectLst/>
          </c:spPr>
          <c:invertIfNegative val="0"/>
          <c:cat>
            <c:numRef>
              <c:f>Sheet1!$A$2:$A$5</c:f>
              <c:numCache>
                <c:formatCode>General</c:formatCode>
                <c:ptCount val="4"/>
                <c:pt idx="0">
                  <c:v>2020</c:v>
                </c:pt>
                <c:pt idx="1">
                  <c:v>2021</c:v>
                </c:pt>
                <c:pt idx="2">
                  <c:v>2022</c:v>
                </c:pt>
                <c:pt idx="3">
                  <c:v>2023</c:v>
                </c:pt>
              </c:numCache>
            </c:num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AF2C-44F2-A07F-E42F0E32AB2B}"/>
            </c:ext>
          </c:extLst>
        </c:ser>
        <c:ser>
          <c:idx val="2"/>
          <c:order val="2"/>
          <c:tx>
            <c:strRef>
              <c:f>Sheet1!$D$1</c:f>
              <c:strCache>
                <c:ptCount val="1"/>
                <c:pt idx="0">
                  <c:v>Benchmark</c:v>
                </c:pt>
              </c:strCache>
            </c:strRef>
          </c:tx>
          <c:spPr>
            <a:solidFill>
              <a:schemeClr val="accent3"/>
            </a:solidFill>
            <a:ln>
              <a:noFill/>
            </a:ln>
            <a:effectLst/>
          </c:spPr>
          <c:invertIfNegative val="0"/>
          <c:cat>
            <c:numRef>
              <c:f>Sheet1!$A$2:$A$5</c:f>
              <c:numCache>
                <c:formatCode>General</c:formatCode>
                <c:ptCount val="4"/>
                <c:pt idx="0">
                  <c:v>2020</c:v>
                </c:pt>
                <c:pt idx="1">
                  <c:v>2021</c:v>
                </c:pt>
                <c:pt idx="2">
                  <c:v>2022</c:v>
                </c:pt>
                <c:pt idx="3">
                  <c:v>2023</c:v>
                </c:pt>
              </c:numCache>
            </c:num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AF2C-44F2-A07F-E42F0E32AB2B}"/>
            </c:ext>
          </c:extLst>
        </c:ser>
        <c:dLbls>
          <c:showLegendKey val="0"/>
          <c:showVal val="0"/>
          <c:showCatName val="0"/>
          <c:showSerName val="0"/>
          <c:showPercent val="0"/>
          <c:showBubbleSize val="0"/>
        </c:dLbls>
        <c:gapWidth val="219"/>
        <c:overlap val="-27"/>
        <c:axId val="261628464"/>
        <c:axId val="261671424"/>
      </c:barChart>
      <c:catAx>
        <c:axId val="261628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671424"/>
        <c:crosses val="autoZero"/>
        <c:auto val="1"/>
        <c:lblAlgn val="ctr"/>
        <c:lblOffset val="100"/>
        <c:noMultiLvlLbl val="0"/>
      </c:catAx>
      <c:valAx>
        <c:axId val="261671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628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200" dirty="0"/>
              <a:t>Sample Chart</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Actual</c:v>
                </c:pt>
              </c:strCache>
            </c:strRef>
          </c:tx>
          <c:spPr>
            <a:solidFill>
              <a:schemeClr val="accent1"/>
            </a:solidFill>
            <a:ln>
              <a:noFill/>
            </a:ln>
            <a:effectLst/>
          </c:spPr>
          <c:invertIfNegative val="0"/>
          <c:cat>
            <c:numRef>
              <c:f>Sheet1!$A$2:$A$5</c:f>
              <c:numCache>
                <c:formatCode>General</c:formatCode>
                <c:ptCount val="4"/>
                <c:pt idx="0">
                  <c:v>2020</c:v>
                </c:pt>
                <c:pt idx="1">
                  <c:v>2021</c:v>
                </c:pt>
                <c:pt idx="2">
                  <c:v>2022</c:v>
                </c:pt>
                <c:pt idx="3">
                  <c:v>2023</c:v>
                </c:pt>
              </c:numCache>
            </c:num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492E-4543-8AB5-D2EF5A505220}"/>
            </c:ext>
          </c:extLst>
        </c:ser>
        <c:ser>
          <c:idx val="1"/>
          <c:order val="1"/>
          <c:tx>
            <c:strRef>
              <c:f>Sheet1!$C$1</c:f>
              <c:strCache>
                <c:ptCount val="1"/>
                <c:pt idx="0">
                  <c:v>Target</c:v>
                </c:pt>
              </c:strCache>
            </c:strRef>
          </c:tx>
          <c:spPr>
            <a:solidFill>
              <a:schemeClr val="accent2"/>
            </a:solidFill>
            <a:ln>
              <a:noFill/>
            </a:ln>
            <a:effectLst/>
          </c:spPr>
          <c:invertIfNegative val="0"/>
          <c:cat>
            <c:numRef>
              <c:f>Sheet1!$A$2:$A$5</c:f>
              <c:numCache>
                <c:formatCode>General</c:formatCode>
                <c:ptCount val="4"/>
                <c:pt idx="0">
                  <c:v>2020</c:v>
                </c:pt>
                <c:pt idx="1">
                  <c:v>2021</c:v>
                </c:pt>
                <c:pt idx="2">
                  <c:v>2022</c:v>
                </c:pt>
                <c:pt idx="3">
                  <c:v>2023</c:v>
                </c:pt>
              </c:numCache>
            </c:num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492E-4543-8AB5-D2EF5A505220}"/>
            </c:ext>
          </c:extLst>
        </c:ser>
        <c:ser>
          <c:idx val="2"/>
          <c:order val="2"/>
          <c:tx>
            <c:strRef>
              <c:f>Sheet1!$D$1</c:f>
              <c:strCache>
                <c:ptCount val="1"/>
                <c:pt idx="0">
                  <c:v>Benchmark</c:v>
                </c:pt>
              </c:strCache>
            </c:strRef>
          </c:tx>
          <c:spPr>
            <a:solidFill>
              <a:schemeClr val="accent3"/>
            </a:solidFill>
            <a:ln>
              <a:noFill/>
            </a:ln>
            <a:effectLst/>
          </c:spPr>
          <c:invertIfNegative val="0"/>
          <c:cat>
            <c:numRef>
              <c:f>Sheet1!$A$2:$A$5</c:f>
              <c:numCache>
                <c:formatCode>General</c:formatCode>
                <c:ptCount val="4"/>
                <c:pt idx="0">
                  <c:v>2020</c:v>
                </c:pt>
                <c:pt idx="1">
                  <c:v>2021</c:v>
                </c:pt>
                <c:pt idx="2">
                  <c:v>2022</c:v>
                </c:pt>
                <c:pt idx="3">
                  <c:v>2023</c:v>
                </c:pt>
              </c:numCache>
            </c:num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492E-4543-8AB5-D2EF5A505220}"/>
            </c:ext>
          </c:extLst>
        </c:ser>
        <c:dLbls>
          <c:showLegendKey val="0"/>
          <c:showVal val="0"/>
          <c:showCatName val="0"/>
          <c:showSerName val="0"/>
          <c:showPercent val="0"/>
          <c:showBubbleSize val="0"/>
        </c:dLbls>
        <c:gapWidth val="219"/>
        <c:overlap val="-27"/>
        <c:axId val="261628464"/>
        <c:axId val="261671424"/>
      </c:barChart>
      <c:catAx>
        <c:axId val="261628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671424"/>
        <c:crosses val="autoZero"/>
        <c:auto val="1"/>
        <c:lblAlgn val="ctr"/>
        <c:lblOffset val="100"/>
        <c:noMultiLvlLbl val="0"/>
      </c:catAx>
      <c:valAx>
        <c:axId val="261671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628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200" dirty="0"/>
              <a:t>Sample Chart</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Actual</c:v>
                </c:pt>
              </c:strCache>
            </c:strRef>
          </c:tx>
          <c:spPr>
            <a:solidFill>
              <a:schemeClr val="accent1"/>
            </a:solidFill>
            <a:ln>
              <a:noFill/>
            </a:ln>
            <a:effectLst/>
          </c:spPr>
          <c:invertIfNegative val="0"/>
          <c:cat>
            <c:numRef>
              <c:f>Sheet1!$A$2:$A$5</c:f>
              <c:numCache>
                <c:formatCode>General</c:formatCode>
                <c:ptCount val="4"/>
                <c:pt idx="0">
                  <c:v>2020</c:v>
                </c:pt>
                <c:pt idx="1">
                  <c:v>2021</c:v>
                </c:pt>
                <c:pt idx="2">
                  <c:v>2022</c:v>
                </c:pt>
                <c:pt idx="3">
                  <c:v>2023</c:v>
                </c:pt>
              </c:numCache>
            </c:num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5211-42B2-98A4-0B473D307895}"/>
            </c:ext>
          </c:extLst>
        </c:ser>
        <c:ser>
          <c:idx val="1"/>
          <c:order val="1"/>
          <c:tx>
            <c:strRef>
              <c:f>Sheet1!$C$1</c:f>
              <c:strCache>
                <c:ptCount val="1"/>
                <c:pt idx="0">
                  <c:v>Target</c:v>
                </c:pt>
              </c:strCache>
            </c:strRef>
          </c:tx>
          <c:spPr>
            <a:solidFill>
              <a:schemeClr val="accent2"/>
            </a:solidFill>
            <a:ln>
              <a:noFill/>
            </a:ln>
            <a:effectLst/>
          </c:spPr>
          <c:invertIfNegative val="0"/>
          <c:cat>
            <c:numRef>
              <c:f>Sheet1!$A$2:$A$5</c:f>
              <c:numCache>
                <c:formatCode>General</c:formatCode>
                <c:ptCount val="4"/>
                <c:pt idx="0">
                  <c:v>2020</c:v>
                </c:pt>
                <c:pt idx="1">
                  <c:v>2021</c:v>
                </c:pt>
                <c:pt idx="2">
                  <c:v>2022</c:v>
                </c:pt>
                <c:pt idx="3">
                  <c:v>2023</c:v>
                </c:pt>
              </c:numCache>
            </c:num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5211-42B2-98A4-0B473D307895}"/>
            </c:ext>
          </c:extLst>
        </c:ser>
        <c:ser>
          <c:idx val="2"/>
          <c:order val="2"/>
          <c:tx>
            <c:strRef>
              <c:f>Sheet1!$D$1</c:f>
              <c:strCache>
                <c:ptCount val="1"/>
                <c:pt idx="0">
                  <c:v>Benchmark</c:v>
                </c:pt>
              </c:strCache>
            </c:strRef>
          </c:tx>
          <c:spPr>
            <a:solidFill>
              <a:schemeClr val="accent3"/>
            </a:solidFill>
            <a:ln>
              <a:noFill/>
            </a:ln>
            <a:effectLst/>
          </c:spPr>
          <c:invertIfNegative val="0"/>
          <c:cat>
            <c:numRef>
              <c:f>Sheet1!$A$2:$A$5</c:f>
              <c:numCache>
                <c:formatCode>General</c:formatCode>
                <c:ptCount val="4"/>
                <c:pt idx="0">
                  <c:v>2020</c:v>
                </c:pt>
                <c:pt idx="1">
                  <c:v>2021</c:v>
                </c:pt>
                <c:pt idx="2">
                  <c:v>2022</c:v>
                </c:pt>
                <c:pt idx="3">
                  <c:v>2023</c:v>
                </c:pt>
              </c:numCache>
            </c:num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5211-42B2-98A4-0B473D307895}"/>
            </c:ext>
          </c:extLst>
        </c:ser>
        <c:dLbls>
          <c:showLegendKey val="0"/>
          <c:showVal val="0"/>
          <c:showCatName val="0"/>
          <c:showSerName val="0"/>
          <c:showPercent val="0"/>
          <c:showBubbleSize val="0"/>
        </c:dLbls>
        <c:gapWidth val="219"/>
        <c:overlap val="-27"/>
        <c:axId val="261628464"/>
        <c:axId val="261671424"/>
      </c:barChart>
      <c:catAx>
        <c:axId val="261628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671424"/>
        <c:crosses val="autoZero"/>
        <c:auto val="1"/>
        <c:lblAlgn val="ctr"/>
        <c:lblOffset val="100"/>
        <c:noMultiLvlLbl val="0"/>
      </c:catAx>
      <c:valAx>
        <c:axId val="261671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628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200" dirty="0"/>
              <a:t>Sample Chart</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Actual</c:v>
                </c:pt>
              </c:strCache>
            </c:strRef>
          </c:tx>
          <c:spPr>
            <a:solidFill>
              <a:schemeClr val="accent1"/>
            </a:solidFill>
            <a:ln>
              <a:noFill/>
            </a:ln>
            <a:effectLst/>
          </c:spPr>
          <c:invertIfNegative val="0"/>
          <c:cat>
            <c:numRef>
              <c:f>Sheet1!$A$2:$A$5</c:f>
              <c:numCache>
                <c:formatCode>General</c:formatCode>
                <c:ptCount val="4"/>
                <c:pt idx="0">
                  <c:v>2020</c:v>
                </c:pt>
                <c:pt idx="1">
                  <c:v>2021</c:v>
                </c:pt>
                <c:pt idx="2">
                  <c:v>2022</c:v>
                </c:pt>
                <c:pt idx="3">
                  <c:v>2023</c:v>
                </c:pt>
              </c:numCache>
            </c:num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C3AF-4091-B3CF-5B504041E5FE}"/>
            </c:ext>
          </c:extLst>
        </c:ser>
        <c:ser>
          <c:idx val="1"/>
          <c:order val="1"/>
          <c:tx>
            <c:strRef>
              <c:f>Sheet1!$C$1</c:f>
              <c:strCache>
                <c:ptCount val="1"/>
                <c:pt idx="0">
                  <c:v>Target</c:v>
                </c:pt>
              </c:strCache>
            </c:strRef>
          </c:tx>
          <c:spPr>
            <a:solidFill>
              <a:schemeClr val="accent2"/>
            </a:solidFill>
            <a:ln>
              <a:noFill/>
            </a:ln>
            <a:effectLst/>
          </c:spPr>
          <c:invertIfNegative val="0"/>
          <c:cat>
            <c:numRef>
              <c:f>Sheet1!$A$2:$A$5</c:f>
              <c:numCache>
                <c:formatCode>General</c:formatCode>
                <c:ptCount val="4"/>
                <c:pt idx="0">
                  <c:v>2020</c:v>
                </c:pt>
                <c:pt idx="1">
                  <c:v>2021</c:v>
                </c:pt>
                <c:pt idx="2">
                  <c:v>2022</c:v>
                </c:pt>
                <c:pt idx="3">
                  <c:v>2023</c:v>
                </c:pt>
              </c:numCache>
            </c:num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C3AF-4091-B3CF-5B504041E5FE}"/>
            </c:ext>
          </c:extLst>
        </c:ser>
        <c:ser>
          <c:idx val="2"/>
          <c:order val="2"/>
          <c:tx>
            <c:strRef>
              <c:f>Sheet1!$D$1</c:f>
              <c:strCache>
                <c:ptCount val="1"/>
                <c:pt idx="0">
                  <c:v>Benchmark</c:v>
                </c:pt>
              </c:strCache>
            </c:strRef>
          </c:tx>
          <c:spPr>
            <a:solidFill>
              <a:schemeClr val="accent3"/>
            </a:solidFill>
            <a:ln>
              <a:noFill/>
            </a:ln>
            <a:effectLst/>
          </c:spPr>
          <c:invertIfNegative val="0"/>
          <c:cat>
            <c:numRef>
              <c:f>Sheet1!$A$2:$A$5</c:f>
              <c:numCache>
                <c:formatCode>General</c:formatCode>
                <c:ptCount val="4"/>
                <c:pt idx="0">
                  <c:v>2020</c:v>
                </c:pt>
                <c:pt idx="1">
                  <c:v>2021</c:v>
                </c:pt>
                <c:pt idx="2">
                  <c:v>2022</c:v>
                </c:pt>
                <c:pt idx="3">
                  <c:v>2023</c:v>
                </c:pt>
              </c:numCache>
            </c:num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C3AF-4091-B3CF-5B504041E5FE}"/>
            </c:ext>
          </c:extLst>
        </c:ser>
        <c:dLbls>
          <c:showLegendKey val="0"/>
          <c:showVal val="0"/>
          <c:showCatName val="0"/>
          <c:showSerName val="0"/>
          <c:showPercent val="0"/>
          <c:showBubbleSize val="0"/>
        </c:dLbls>
        <c:gapWidth val="219"/>
        <c:overlap val="-27"/>
        <c:axId val="261628464"/>
        <c:axId val="261671424"/>
      </c:barChart>
      <c:catAx>
        <c:axId val="261628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671424"/>
        <c:crosses val="autoZero"/>
        <c:auto val="1"/>
        <c:lblAlgn val="ctr"/>
        <c:lblOffset val="100"/>
        <c:noMultiLvlLbl val="0"/>
      </c:catAx>
      <c:valAx>
        <c:axId val="261671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628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200" dirty="0"/>
              <a:t>Sample Chart</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Actual</c:v>
                </c:pt>
              </c:strCache>
            </c:strRef>
          </c:tx>
          <c:spPr>
            <a:solidFill>
              <a:schemeClr val="accent1"/>
            </a:solidFill>
            <a:ln>
              <a:noFill/>
            </a:ln>
            <a:effectLst/>
          </c:spPr>
          <c:invertIfNegative val="0"/>
          <c:cat>
            <c:numRef>
              <c:f>Sheet1!$A$2:$A$5</c:f>
              <c:numCache>
                <c:formatCode>General</c:formatCode>
                <c:ptCount val="4"/>
                <c:pt idx="0">
                  <c:v>2020</c:v>
                </c:pt>
                <c:pt idx="1">
                  <c:v>2021</c:v>
                </c:pt>
                <c:pt idx="2">
                  <c:v>2022</c:v>
                </c:pt>
                <c:pt idx="3">
                  <c:v>2023</c:v>
                </c:pt>
              </c:numCache>
            </c:num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A82A-46C7-808B-ABAC19C4BB8F}"/>
            </c:ext>
          </c:extLst>
        </c:ser>
        <c:ser>
          <c:idx val="1"/>
          <c:order val="1"/>
          <c:tx>
            <c:strRef>
              <c:f>Sheet1!$C$1</c:f>
              <c:strCache>
                <c:ptCount val="1"/>
                <c:pt idx="0">
                  <c:v>Target</c:v>
                </c:pt>
              </c:strCache>
            </c:strRef>
          </c:tx>
          <c:spPr>
            <a:solidFill>
              <a:schemeClr val="accent2"/>
            </a:solidFill>
            <a:ln>
              <a:noFill/>
            </a:ln>
            <a:effectLst/>
          </c:spPr>
          <c:invertIfNegative val="0"/>
          <c:cat>
            <c:numRef>
              <c:f>Sheet1!$A$2:$A$5</c:f>
              <c:numCache>
                <c:formatCode>General</c:formatCode>
                <c:ptCount val="4"/>
                <c:pt idx="0">
                  <c:v>2020</c:v>
                </c:pt>
                <c:pt idx="1">
                  <c:v>2021</c:v>
                </c:pt>
                <c:pt idx="2">
                  <c:v>2022</c:v>
                </c:pt>
                <c:pt idx="3">
                  <c:v>2023</c:v>
                </c:pt>
              </c:numCache>
            </c:num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A82A-46C7-808B-ABAC19C4BB8F}"/>
            </c:ext>
          </c:extLst>
        </c:ser>
        <c:ser>
          <c:idx val="2"/>
          <c:order val="2"/>
          <c:tx>
            <c:strRef>
              <c:f>Sheet1!$D$1</c:f>
              <c:strCache>
                <c:ptCount val="1"/>
                <c:pt idx="0">
                  <c:v>Benchmark</c:v>
                </c:pt>
              </c:strCache>
            </c:strRef>
          </c:tx>
          <c:spPr>
            <a:solidFill>
              <a:schemeClr val="accent3"/>
            </a:solidFill>
            <a:ln>
              <a:noFill/>
            </a:ln>
            <a:effectLst/>
          </c:spPr>
          <c:invertIfNegative val="0"/>
          <c:cat>
            <c:numRef>
              <c:f>Sheet1!$A$2:$A$5</c:f>
              <c:numCache>
                <c:formatCode>General</c:formatCode>
                <c:ptCount val="4"/>
                <c:pt idx="0">
                  <c:v>2020</c:v>
                </c:pt>
                <c:pt idx="1">
                  <c:v>2021</c:v>
                </c:pt>
                <c:pt idx="2">
                  <c:v>2022</c:v>
                </c:pt>
                <c:pt idx="3">
                  <c:v>2023</c:v>
                </c:pt>
              </c:numCache>
            </c:num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A82A-46C7-808B-ABAC19C4BB8F}"/>
            </c:ext>
          </c:extLst>
        </c:ser>
        <c:dLbls>
          <c:showLegendKey val="0"/>
          <c:showVal val="0"/>
          <c:showCatName val="0"/>
          <c:showSerName val="0"/>
          <c:showPercent val="0"/>
          <c:showBubbleSize val="0"/>
        </c:dLbls>
        <c:gapWidth val="219"/>
        <c:overlap val="-27"/>
        <c:axId val="261628464"/>
        <c:axId val="261671424"/>
      </c:barChart>
      <c:catAx>
        <c:axId val="261628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671424"/>
        <c:crosses val="autoZero"/>
        <c:auto val="1"/>
        <c:lblAlgn val="ctr"/>
        <c:lblOffset val="100"/>
        <c:noMultiLvlLbl val="0"/>
      </c:catAx>
      <c:valAx>
        <c:axId val="261671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628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200" dirty="0"/>
              <a:t>Sample Chart</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Actual</c:v>
                </c:pt>
              </c:strCache>
            </c:strRef>
          </c:tx>
          <c:spPr>
            <a:solidFill>
              <a:schemeClr val="accent1"/>
            </a:solidFill>
            <a:ln>
              <a:noFill/>
            </a:ln>
            <a:effectLst/>
          </c:spPr>
          <c:invertIfNegative val="0"/>
          <c:cat>
            <c:numRef>
              <c:f>Sheet1!$A$2:$A$5</c:f>
              <c:numCache>
                <c:formatCode>General</c:formatCode>
                <c:ptCount val="4"/>
                <c:pt idx="0">
                  <c:v>2020</c:v>
                </c:pt>
                <c:pt idx="1">
                  <c:v>2021</c:v>
                </c:pt>
                <c:pt idx="2">
                  <c:v>2022</c:v>
                </c:pt>
                <c:pt idx="3">
                  <c:v>2023</c:v>
                </c:pt>
              </c:numCache>
            </c:num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9697-4949-91B2-09111E4A6B8F}"/>
            </c:ext>
          </c:extLst>
        </c:ser>
        <c:ser>
          <c:idx val="1"/>
          <c:order val="1"/>
          <c:tx>
            <c:strRef>
              <c:f>Sheet1!$C$1</c:f>
              <c:strCache>
                <c:ptCount val="1"/>
                <c:pt idx="0">
                  <c:v>Target</c:v>
                </c:pt>
              </c:strCache>
            </c:strRef>
          </c:tx>
          <c:spPr>
            <a:solidFill>
              <a:schemeClr val="accent2"/>
            </a:solidFill>
            <a:ln>
              <a:noFill/>
            </a:ln>
            <a:effectLst/>
          </c:spPr>
          <c:invertIfNegative val="0"/>
          <c:cat>
            <c:numRef>
              <c:f>Sheet1!$A$2:$A$5</c:f>
              <c:numCache>
                <c:formatCode>General</c:formatCode>
                <c:ptCount val="4"/>
                <c:pt idx="0">
                  <c:v>2020</c:v>
                </c:pt>
                <c:pt idx="1">
                  <c:v>2021</c:v>
                </c:pt>
                <c:pt idx="2">
                  <c:v>2022</c:v>
                </c:pt>
                <c:pt idx="3">
                  <c:v>2023</c:v>
                </c:pt>
              </c:numCache>
            </c:num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9697-4949-91B2-09111E4A6B8F}"/>
            </c:ext>
          </c:extLst>
        </c:ser>
        <c:ser>
          <c:idx val="2"/>
          <c:order val="2"/>
          <c:tx>
            <c:strRef>
              <c:f>Sheet1!$D$1</c:f>
              <c:strCache>
                <c:ptCount val="1"/>
                <c:pt idx="0">
                  <c:v>Benchmark</c:v>
                </c:pt>
              </c:strCache>
            </c:strRef>
          </c:tx>
          <c:spPr>
            <a:solidFill>
              <a:schemeClr val="accent3"/>
            </a:solidFill>
            <a:ln>
              <a:noFill/>
            </a:ln>
            <a:effectLst/>
          </c:spPr>
          <c:invertIfNegative val="0"/>
          <c:cat>
            <c:numRef>
              <c:f>Sheet1!$A$2:$A$5</c:f>
              <c:numCache>
                <c:formatCode>General</c:formatCode>
                <c:ptCount val="4"/>
                <c:pt idx="0">
                  <c:v>2020</c:v>
                </c:pt>
                <c:pt idx="1">
                  <c:v>2021</c:v>
                </c:pt>
                <c:pt idx="2">
                  <c:v>2022</c:v>
                </c:pt>
                <c:pt idx="3">
                  <c:v>2023</c:v>
                </c:pt>
              </c:numCache>
            </c:num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9697-4949-91B2-09111E4A6B8F}"/>
            </c:ext>
          </c:extLst>
        </c:ser>
        <c:dLbls>
          <c:showLegendKey val="0"/>
          <c:showVal val="0"/>
          <c:showCatName val="0"/>
          <c:showSerName val="0"/>
          <c:showPercent val="0"/>
          <c:showBubbleSize val="0"/>
        </c:dLbls>
        <c:gapWidth val="219"/>
        <c:overlap val="-27"/>
        <c:axId val="261628464"/>
        <c:axId val="261671424"/>
      </c:barChart>
      <c:catAx>
        <c:axId val="261628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671424"/>
        <c:crosses val="autoZero"/>
        <c:auto val="1"/>
        <c:lblAlgn val="ctr"/>
        <c:lblOffset val="100"/>
        <c:noMultiLvlLbl val="0"/>
      </c:catAx>
      <c:valAx>
        <c:axId val="261671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628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9BC619-77C0-4940-9C80-55CBE109AC92}"/>
              </a:ext>
            </a:extLst>
          </p:cNvPr>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1A55764-F4B8-4C98-A059-AB8AC3615D21}"/>
              </a:ext>
            </a:extLst>
          </p:cNvPr>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5603CF5C-8B3A-4281-A92E-0F81DC3E6DD7}" type="datetimeFigureOut">
              <a:rPr lang="en-US" smtClean="0"/>
              <a:t>2026-03-31</a:t>
            </a:fld>
            <a:endParaRPr lang="en-US"/>
          </a:p>
        </p:txBody>
      </p:sp>
      <p:sp>
        <p:nvSpPr>
          <p:cNvPr id="4" name="Footer Placeholder 3">
            <a:extLst>
              <a:ext uri="{FF2B5EF4-FFF2-40B4-BE49-F238E27FC236}">
                <a16:creationId xmlns:a16="http://schemas.microsoft.com/office/drawing/2014/main" id="{77699CCD-5F45-4E93-A02E-5A2DC78CCD80}"/>
              </a:ext>
            </a:extLst>
          </p:cNvPr>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83C2EC3-AF81-4E9F-AB70-8825CC179174}"/>
              </a:ext>
            </a:extLst>
          </p:cNvPr>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9D97264F-3ADC-4C0B-A4EF-4DA702B83AD5}" type="slidenum">
              <a:rPr lang="en-US" smtClean="0"/>
              <a:t>‹#›</a:t>
            </a:fld>
            <a:endParaRPr lang="en-US"/>
          </a:p>
        </p:txBody>
      </p:sp>
    </p:spTree>
    <p:extLst>
      <p:ext uri="{BB962C8B-B14F-4D97-AF65-F5344CB8AC3E}">
        <p14:creationId xmlns:p14="http://schemas.microsoft.com/office/powerpoint/2010/main" val="17440570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26198274-8096-406B-91DF-BEE0F3990C19}" type="datetimeFigureOut">
              <a:rPr lang="en-US" smtClean="0"/>
              <a:t>2026-03-31</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E03FB445-95A7-40DA-BAF7-3D62EAAA27AC}" type="slidenum">
              <a:rPr lang="en-US" smtClean="0"/>
              <a:t>‹#›</a:t>
            </a:fld>
            <a:endParaRPr lang="en-US"/>
          </a:p>
        </p:txBody>
      </p:sp>
    </p:spTree>
    <p:extLst>
      <p:ext uri="{BB962C8B-B14F-4D97-AF65-F5344CB8AC3E}">
        <p14:creationId xmlns:p14="http://schemas.microsoft.com/office/powerpoint/2010/main" val="33919162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4.sv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4.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4.sv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4.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4.sv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 Id="rId5" Type="http://schemas.openxmlformats.org/officeDocument/2006/relationships/image" Target="../media/image26.svg"/><Relationship Id="rId4" Type="http://schemas.openxmlformats.org/officeDocument/2006/relationships/image" Target="../media/image25.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7.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4.sv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29.sv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p:spTree>
      <p:nvGrpSpPr>
        <p:cNvPr id="1" name=""/>
        <p:cNvGrpSpPr/>
        <p:nvPr/>
      </p:nvGrpSpPr>
      <p:grpSpPr>
        <a:xfrm>
          <a:off x="0" y="0"/>
          <a:ext cx="0" cy="0"/>
          <a:chOff x="0" y="0"/>
          <a:chExt cx="0" cy="0"/>
        </a:xfrm>
      </p:grpSpPr>
      <p:pic>
        <p:nvPicPr>
          <p:cNvPr id="3" name="Picture 2" descr="A blue square with white lines&#10;&#10;Description automatically generated">
            <a:extLst>
              <a:ext uri="{FF2B5EF4-FFF2-40B4-BE49-F238E27FC236}">
                <a16:creationId xmlns:a16="http://schemas.microsoft.com/office/drawing/2014/main" id="{A0DBC298-B96F-465F-AC4A-ECBFBCF3E8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422" y="-33252"/>
            <a:ext cx="12314844" cy="6924504"/>
          </a:xfrm>
          <a:prstGeom prst="rect">
            <a:avLst/>
          </a:prstGeom>
        </p:spPr>
      </p:pic>
      <p:sp>
        <p:nvSpPr>
          <p:cNvPr id="18" name="Title 1">
            <a:extLst>
              <a:ext uri="{FF2B5EF4-FFF2-40B4-BE49-F238E27FC236}">
                <a16:creationId xmlns:a16="http://schemas.microsoft.com/office/drawing/2014/main" id="{FCFBC758-3633-4D75-8234-F1043829A8AE}"/>
              </a:ext>
            </a:extLst>
          </p:cNvPr>
          <p:cNvSpPr>
            <a:spLocks noGrp="1"/>
          </p:cNvSpPr>
          <p:nvPr>
            <p:ph type="title" hasCustomPrompt="1"/>
          </p:nvPr>
        </p:nvSpPr>
        <p:spPr>
          <a:xfrm>
            <a:off x="476031" y="1482570"/>
            <a:ext cx="4884245" cy="1565429"/>
          </a:xfrm>
          <a:prstGeom prst="rect">
            <a:avLst/>
          </a:prstGeom>
        </p:spPr>
        <p:txBody>
          <a:bodyPr/>
          <a:lstStyle>
            <a:lvl1pPr>
              <a:defRPr sz="4000" cap="none" baseline="0">
                <a:solidFill>
                  <a:srgbClr val="13C5BD"/>
                </a:solidFill>
                <a:latin typeface="ADPortsGroup" panose="00000500000000000000" pitchFamily="50" charset="-78"/>
                <a:cs typeface="ADPortsGroup" panose="00000500000000000000" pitchFamily="50" charset="-78"/>
              </a:defRPr>
            </a:lvl1pPr>
          </a:lstStyle>
          <a:p>
            <a:r>
              <a:rPr lang="en-US" dirty="0"/>
              <a:t>Cover Slide</a:t>
            </a:r>
            <a:br>
              <a:rPr lang="en-US" dirty="0"/>
            </a:br>
            <a:r>
              <a:rPr lang="en-US" dirty="0"/>
              <a:t>Lorem Ipsum</a:t>
            </a:r>
          </a:p>
        </p:txBody>
      </p:sp>
      <p:pic>
        <p:nvPicPr>
          <p:cNvPr id="2" name="Graphic 1">
            <a:extLst>
              <a:ext uri="{FF2B5EF4-FFF2-40B4-BE49-F238E27FC236}">
                <a16:creationId xmlns:a16="http://schemas.microsoft.com/office/drawing/2014/main" id="{F0D23EA9-C60D-48AB-E810-61569D77B2E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18485" y="264229"/>
            <a:ext cx="1647056" cy="1120411"/>
          </a:xfrm>
          <a:prstGeom prst="rect">
            <a:avLst/>
          </a:prstGeom>
        </p:spPr>
      </p:pic>
    </p:spTree>
    <p:extLst>
      <p:ext uri="{BB962C8B-B14F-4D97-AF65-F5344CB8AC3E}">
        <p14:creationId xmlns:p14="http://schemas.microsoft.com/office/powerpoint/2010/main" val="2778582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074201E0-5092-499B-9E1F-E75B8EC3D4F2}"/>
              </a:ext>
            </a:extLst>
          </p:cNvPr>
          <p:cNvSpPr>
            <a:spLocks noGrp="1"/>
          </p:cNvSpPr>
          <p:nvPr>
            <p:ph type="title" hasCustomPrompt="1"/>
          </p:nvPr>
        </p:nvSpPr>
        <p:spPr>
          <a:xfrm>
            <a:off x="476031" y="1482571"/>
            <a:ext cx="4884245" cy="1565430"/>
          </a:xfrm>
          <a:prstGeom prst="rect">
            <a:avLst/>
          </a:prstGeom>
        </p:spPr>
        <p:txBody>
          <a:bodyPr/>
          <a:lstStyle>
            <a:lvl1pPr>
              <a:defRPr sz="4000" cap="none" baseline="0">
                <a:solidFill>
                  <a:srgbClr val="13C5BD"/>
                </a:solidFill>
                <a:latin typeface="ADPortsGroup" panose="00000500000000000000" pitchFamily="50" charset="-78"/>
                <a:cs typeface="ADPortsGroup" panose="00000500000000000000" pitchFamily="50" charset="-78"/>
              </a:defRPr>
            </a:lvl1pPr>
          </a:lstStyle>
          <a:p>
            <a:r>
              <a:rPr lang="en-US" dirty="0"/>
              <a:t>Cover Slide</a:t>
            </a:r>
            <a:br>
              <a:rPr lang="en-US" dirty="0"/>
            </a:br>
            <a:r>
              <a:rPr lang="en-US" dirty="0"/>
              <a:t>Lorem Ipsum</a:t>
            </a:r>
          </a:p>
        </p:txBody>
      </p:sp>
      <p:pic>
        <p:nvPicPr>
          <p:cNvPr id="27" name="Graphic 26">
            <a:extLst>
              <a:ext uri="{FF2B5EF4-FFF2-40B4-BE49-F238E27FC236}">
                <a16:creationId xmlns:a16="http://schemas.microsoft.com/office/drawing/2014/main" id="{94C48038-693A-4B19-97B7-DF762341541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76032" y="220720"/>
            <a:ext cx="1984536" cy="910201"/>
          </a:xfrm>
          <a:prstGeom prst="rect">
            <a:avLst/>
          </a:prstGeom>
        </p:spPr>
      </p:pic>
    </p:spTree>
    <p:extLst>
      <p:ext uri="{BB962C8B-B14F-4D97-AF65-F5344CB8AC3E}">
        <p14:creationId xmlns:p14="http://schemas.microsoft.com/office/powerpoint/2010/main" val="1252972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ivider Slide ">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95424D06-BA72-4E33-B842-1A607114F248}"/>
              </a:ext>
            </a:extLst>
          </p:cNvPr>
          <p:cNvSpPr>
            <a:spLocks noGrp="1"/>
          </p:cNvSpPr>
          <p:nvPr>
            <p:ph type="title" hasCustomPrompt="1"/>
          </p:nvPr>
        </p:nvSpPr>
        <p:spPr>
          <a:xfrm>
            <a:off x="476031" y="400729"/>
            <a:ext cx="4884245" cy="2647271"/>
          </a:xfrm>
          <a:prstGeom prst="rect">
            <a:avLst/>
          </a:prstGeom>
        </p:spPr>
        <p:txBody>
          <a:bodyPr/>
          <a:lstStyle>
            <a:lvl1pPr>
              <a:defRPr sz="4000" cap="none" baseline="0">
                <a:solidFill>
                  <a:srgbClr val="13C5BD"/>
                </a:solidFill>
                <a:latin typeface="ADPortsGroup" panose="00000500000000000000" pitchFamily="50" charset="-78"/>
                <a:cs typeface="ADPortsGroup" panose="00000500000000000000" pitchFamily="50" charset="-78"/>
              </a:defRPr>
            </a:lvl1pPr>
          </a:lstStyle>
          <a:p>
            <a:r>
              <a:rPr lang="en-US" dirty="0"/>
              <a:t>Divider slide</a:t>
            </a:r>
          </a:p>
        </p:txBody>
      </p:sp>
      <p:grpSp>
        <p:nvGrpSpPr>
          <p:cNvPr id="5" name="Group 4">
            <a:extLst>
              <a:ext uri="{FF2B5EF4-FFF2-40B4-BE49-F238E27FC236}">
                <a16:creationId xmlns:a16="http://schemas.microsoft.com/office/drawing/2014/main" id="{A9EEFD3E-F8B5-4126-B9A1-526DFAC068A3}"/>
              </a:ext>
            </a:extLst>
          </p:cNvPr>
          <p:cNvGrpSpPr/>
          <p:nvPr userDrawn="1"/>
        </p:nvGrpSpPr>
        <p:grpSpPr>
          <a:xfrm>
            <a:off x="10483151" y="-10647"/>
            <a:ext cx="1717162" cy="6868647"/>
            <a:chOff x="10181013" y="-10647"/>
            <a:chExt cx="2019300" cy="8077200"/>
          </a:xfrm>
        </p:grpSpPr>
        <p:pic>
          <p:nvPicPr>
            <p:cNvPr id="6" name="Graphic 5">
              <a:extLst>
                <a:ext uri="{FF2B5EF4-FFF2-40B4-BE49-F238E27FC236}">
                  <a16:creationId xmlns:a16="http://schemas.microsoft.com/office/drawing/2014/main" id="{1B197EEB-A34E-42DF-B2ED-08111C15ED2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9676188" y="494178"/>
              <a:ext cx="2019300" cy="1009650"/>
            </a:xfrm>
            <a:prstGeom prst="rect">
              <a:avLst/>
            </a:prstGeom>
          </p:spPr>
        </p:pic>
        <p:pic>
          <p:nvPicPr>
            <p:cNvPr id="7" name="Graphic 6">
              <a:extLst>
                <a:ext uri="{FF2B5EF4-FFF2-40B4-BE49-F238E27FC236}">
                  <a16:creationId xmlns:a16="http://schemas.microsoft.com/office/drawing/2014/main" id="{510F1CA7-F284-4976-8D60-96AC00190F9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10685838" y="494178"/>
              <a:ext cx="2019300" cy="1009650"/>
            </a:xfrm>
            <a:prstGeom prst="rect">
              <a:avLst/>
            </a:prstGeom>
          </p:spPr>
        </p:pic>
        <p:pic>
          <p:nvPicPr>
            <p:cNvPr id="8" name="Graphic 7">
              <a:extLst>
                <a:ext uri="{FF2B5EF4-FFF2-40B4-BE49-F238E27FC236}">
                  <a16:creationId xmlns:a16="http://schemas.microsoft.com/office/drawing/2014/main" id="{3B523502-FE51-46D7-9CDD-75DBA260C88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9676188" y="2513478"/>
              <a:ext cx="2019300" cy="1009650"/>
            </a:xfrm>
            <a:prstGeom prst="rect">
              <a:avLst/>
            </a:prstGeom>
          </p:spPr>
        </p:pic>
        <p:pic>
          <p:nvPicPr>
            <p:cNvPr id="9" name="Graphic 8">
              <a:extLst>
                <a:ext uri="{FF2B5EF4-FFF2-40B4-BE49-F238E27FC236}">
                  <a16:creationId xmlns:a16="http://schemas.microsoft.com/office/drawing/2014/main" id="{5E8C3A47-D859-4796-9C28-3383E19C61A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10685838" y="2513478"/>
              <a:ext cx="2019300" cy="1009650"/>
            </a:xfrm>
            <a:prstGeom prst="rect">
              <a:avLst/>
            </a:prstGeom>
          </p:spPr>
        </p:pic>
        <p:pic>
          <p:nvPicPr>
            <p:cNvPr id="10" name="Graphic 9">
              <a:extLst>
                <a:ext uri="{FF2B5EF4-FFF2-40B4-BE49-F238E27FC236}">
                  <a16:creationId xmlns:a16="http://schemas.microsoft.com/office/drawing/2014/main" id="{8B12DD1D-750C-4F29-B45B-FDB7A2AFC1E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9676188" y="4532778"/>
              <a:ext cx="2019300" cy="1009650"/>
            </a:xfrm>
            <a:prstGeom prst="rect">
              <a:avLst/>
            </a:prstGeom>
          </p:spPr>
        </p:pic>
        <p:pic>
          <p:nvPicPr>
            <p:cNvPr id="11" name="Graphic 10">
              <a:extLst>
                <a:ext uri="{FF2B5EF4-FFF2-40B4-BE49-F238E27FC236}">
                  <a16:creationId xmlns:a16="http://schemas.microsoft.com/office/drawing/2014/main" id="{D1CBA821-40B6-4724-8F1B-08AC72A0341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10685838" y="4532778"/>
              <a:ext cx="2019300" cy="1009650"/>
            </a:xfrm>
            <a:prstGeom prst="rect">
              <a:avLst/>
            </a:prstGeom>
          </p:spPr>
        </p:pic>
        <p:pic>
          <p:nvPicPr>
            <p:cNvPr id="12" name="Graphic 11">
              <a:extLst>
                <a:ext uri="{FF2B5EF4-FFF2-40B4-BE49-F238E27FC236}">
                  <a16:creationId xmlns:a16="http://schemas.microsoft.com/office/drawing/2014/main" id="{15A27A14-B8A7-4B12-AD33-D60C254EE5E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9676188" y="6552078"/>
              <a:ext cx="2019300" cy="1009650"/>
            </a:xfrm>
            <a:prstGeom prst="rect">
              <a:avLst/>
            </a:prstGeom>
          </p:spPr>
        </p:pic>
        <p:pic>
          <p:nvPicPr>
            <p:cNvPr id="15" name="Graphic 14">
              <a:extLst>
                <a:ext uri="{FF2B5EF4-FFF2-40B4-BE49-F238E27FC236}">
                  <a16:creationId xmlns:a16="http://schemas.microsoft.com/office/drawing/2014/main" id="{7CC88586-8864-41A5-9076-D2D424CB50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10685838" y="6552078"/>
              <a:ext cx="2019300" cy="1009650"/>
            </a:xfrm>
            <a:prstGeom prst="rect">
              <a:avLst/>
            </a:prstGeom>
          </p:spPr>
        </p:pic>
      </p:grpSp>
    </p:spTree>
    <p:extLst>
      <p:ext uri="{BB962C8B-B14F-4D97-AF65-F5344CB8AC3E}">
        <p14:creationId xmlns:p14="http://schemas.microsoft.com/office/powerpoint/2010/main" val="2007450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D21BC08-B1DE-4CD5-8A4C-F36C4AAB2898}"/>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1519437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p:spTree>
      <p:nvGrpSpPr>
        <p:cNvPr id="1" name=""/>
        <p:cNvGrpSpPr/>
        <p:nvPr/>
      </p:nvGrpSpPr>
      <p:grpSpPr>
        <a:xfrm>
          <a:off x="0" y="0"/>
          <a:ext cx="0" cy="0"/>
          <a:chOff x="0" y="0"/>
          <a:chExt cx="0" cy="0"/>
        </a:xfrm>
      </p:grpSpPr>
      <p:sp>
        <p:nvSpPr>
          <p:cNvPr id="25" name="Content Placeholder 3">
            <a:extLst>
              <a:ext uri="{FF2B5EF4-FFF2-40B4-BE49-F238E27FC236}">
                <a16:creationId xmlns:a16="http://schemas.microsoft.com/office/drawing/2014/main" id="{2B07C252-60FE-4C6F-957D-19E56032F104}"/>
              </a:ext>
            </a:extLst>
          </p:cNvPr>
          <p:cNvSpPr>
            <a:spLocks noGrp="1"/>
          </p:cNvSpPr>
          <p:nvPr>
            <p:ph sz="quarter" idx="10" hasCustomPrompt="1"/>
          </p:nvPr>
        </p:nvSpPr>
        <p:spPr>
          <a:xfrm>
            <a:off x="647700" y="1752600"/>
            <a:ext cx="10899648" cy="4381500"/>
          </a:xfrm>
          <a:prstGeom prst="rect">
            <a:avLst/>
          </a:prstGeom>
        </p:spPr>
        <p:txBody>
          <a:bodyPr/>
          <a:lstStyle>
            <a:lvl1pPr>
              <a:defRPr sz="1800">
                <a:latin typeface="ADPortsGroup" panose="00000500000000000000" pitchFamily="50" charset="-78"/>
                <a:cs typeface="ADPortsGroup" panose="00000500000000000000" pitchFamily="50" charset="-78"/>
              </a:defRPr>
            </a:lvl1pPr>
            <a:lvl2pPr>
              <a:defRPr sz="1600">
                <a:latin typeface="ADPortsGroup" panose="00000500000000000000" pitchFamily="50" charset="-78"/>
                <a:cs typeface="ADPortsGroup" panose="00000500000000000000" pitchFamily="50" charset="-78"/>
              </a:defRPr>
            </a:lvl2pPr>
            <a:lvl3pPr>
              <a:defRPr sz="1500">
                <a:latin typeface="ADPortsGroup" panose="00000500000000000000" pitchFamily="50" charset="-78"/>
                <a:cs typeface="ADPortsGroup" panose="00000500000000000000" pitchFamily="50" charset="-78"/>
              </a:defRPr>
            </a:lvl3pPr>
            <a:lvl4pPr>
              <a:defRPr>
                <a:latin typeface="ADPortsGroup" panose="00000500000000000000" pitchFamily="50" charset="-78"/>
                <a:cs typeface="ADPortsGroup" panose="00000500000000000000" pitchFamily="50" charset="-78"/>
              </a:defRPr>
            </a:lvl4pPr>
            <a:lvl5pPr>
              <a:defRPr>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4">
            <a:extLst>
              <a:ext uri="{FF2B5EF4-FFF2-40B4-BE49-F238E27FC236}">
                <a16:creationId xmlns:a16="http://schemas.microsoft.com/office/drawing/2014/main" id="{E672DA0B-9918-44B2-ADD9-AE6F8AA4A013}"/>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pic>
        <p:nvPicPr>
          <p:cNvPr id="5" name="Picture 4" descr="A pattern of blue circles&#10;&#10;Description automatically generated">
            <a:extLst>
              <a:ext uri="{FF2B5EF4-FFF2-40B4-BE49-F238E27FC236}">
                <a16:creationId xmlns:a16="http://schemas.microsoft.com/office/drawing/2014/main" id="{36E5B86E-5C90-4625-AC37-FF6DA3F3B5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14916" y="0"/>
            <a:ext cx="2577084" cy="6858000"/>
          </a:xfrm>
          <a:prstGeom prst="rect">
            <a:avLst/>
          </a:prstGeom>
        </p:spPr>
      </p:pic>
    </p:spTree>
    <p:extLst>
      <p:ext uri="{BB962C8B-B14F-4D97-AF65-F5344CB8AC3E}">
        <p14:creationId xmlns:p14="http://schemas.microsoft.com/office/powerpoint/2010/main" val="3325698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Subheader">
    <p:spTree>
      <p:nvGrpSpPr>
        <p:cNvPr id="1" name=""/>
        <p:cNvGrpSpPr/>
        <p:nvPr/>
      </p:nvGrpSpPr>
      <p:grpSpPr>
        <a:xfrm>
          <a:off x="0" y="0"/>
          <a:ext cx="0" cy="0"/>
          <a:chOff x="0" y="0"/>
          <a:chExt cx="0" cy="0"/>
        </a:xfrm>
      </p:grpSpPr>
      <p:sp>
        <p:nvSpPr>
          <p:cNvPr id="25" name="Content Placeholder 3">
            <a:extLst>
              <a:ext uri="{FF2B5EF4-FFF2-40B4-BE49-F238E27FC236}">
                <a16:creationId xmlns:a16="http://schemas.microsoft.com/office/drawing/2014/main" id="{2B07C252-60FE-4C6F-957D-19E56032F104}"/>
              </a:ext>
            </a:extLst>
          </p:cNvPr>
          <p:cNvSpPr>
            <a:spLocks noGrp="1"/>
          </p:cNvSpPr>
          <p:nvPr>
            <p:ph sz="quarter" idx="10" hasCustomPrompt="1"/>
          </p:nvPr>
        </p:nvSpPr>
        <p:spPr>
          <a:xfrm>
            <a:off x="644652" y="2129972"/>
            <a:ext cx="10899648" cy="3722914"/>
          </a:xfrm>
          <a:prstGeom prst="rect">
            <a:avLst/>
          </a:prstGeom>
        </p:spPr>
        <p:txBody>
          <a:bodyPr/>
          <a:lstStyle>
            <a:lvl1pPr>
              <a:defRPr sz="1800">
                <a:latin typeface="ADPortsGroup" panose="00000500000000000000" pitchFamily="50" charset="-78"/>
                <a:cs typeface="ADPortsGroup" panose="00000500000000000000" pitchFamily="50" charset="-78"/>
              </a:defRPr>
            </a:lvl1pPr>
            <a:lvl2pPr>
              <a:defRPr sz="1600">
                <a:latin typeface="ADPortsGroup" panose="00000500000000000000" pitchFamily="50" charset="-78"/>
                <a:cs typeface="ADPortsGroup" panose="00000500000000000000" pitchFamily="50" charset="-78"/>
              </a:defRPr>
            </a:lvl2pPr>
            <a:lvl3pPr>
              <a:defRPr sz="1500">
                <a:latin typeface="ADPortsGroup" panose="00000500000000000000" pitchFamily="50" charset="-78"/>
                <a:cs typeface="ADPortsGroup" panose="00000500000000000000" pitchFamily="50" charset="-78"/>
              </a:defRPr>
            </a:lvl3pPr>
            <a:lvl4pPr>
              <a:defRPr>
                <a:latin typeface="ADPortsGroup" panose="00000500000000000000" pitchFamily="50" charset="-78"/>
                <a:cs typeface="ADPortsGroup" panose="00000500000000000000" pitchFamily="50" charset="-78"/>
              </a:defRPr>
            </a:lvl4pPr>
            <a:lvl5pPr>
              <a:defRPr>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3">
            <a:extLst>
              <a:ext uri="{FF2B5EF4-FFF2-40B4-BE49-F238E27FC236}">
                <a16:creationId xmlns:a16="http://schemas.microsoft.com/office/drawing/2014/main" id="{9F28460D-DE2B-40D3-8103-BD9C7A56C1AB}"/>
              </a:ext>
            </a:extLst>
          </p:cNvPr>
          <p:cNvSpPr>
            <a:spLocks noGrp="1"/>
          </p:cNvSpPr>
          <p:nvPr>
            <p:ph sz="quarter" idx="12" hasCustomPrompt="1"/>
          </p:nvPr>
        </p:nvSpPr>
        <p:spPr>
          <a:xfrm>
            <a:off x="644652" y="1742673"/>
            <a:ext cx="10899648" cy="307777"/>
          </a:xfrm>
          <a:prstGeom prst="rect">
            <a:avLst/>
          </a:prstGeom>
        </p:spPr>
        <p:txBody>
          <a:bodyPr anchor="b" anchorCtr="0">
            <a:spAutoFit/>
          </a:bodyPr>
          <a:lstStyle>
            <a:lvl1pPr>
              <a:defRPr sz="2000">
                <a:solidFill>
                  <a:srgbClr val="13C5BD"/>
                </a:solidFill>
                <a:latin typeface="ADPortsGroup" panose="00000500000000000000" pitchFamily="50" charset="-78"/>
                <a:cs typeface="ADPortsGroup" panose="00000500000000000000" pitchFamily="50" charset="-78"/>
              </a:defRPr>
            </a:lvl1pPr>
          </a:lstStyle>
          <a:p>
            <a:pPr lvl="0"/>
            <a:r>
              <a:rPr lang="en-US" dirty="0"/>
              <a:t>Edit Master text styles</a:t>
            </a:r>
          </a:p>
        </p:txBody>
      </p:sp>
      <p:sp>
        <p:nvSpPr>
          <p:cNvPr id="7" name="Title 4">
            <a:extLst>
              <a:ext uri="{FF2B5EF4-FFF2-40B4-BE49-F238E27FC236}">
                <a16:creationId xmlns:a16="http://schemas.microsoft.com/office/drawing/2014/main" id="{3C38DF45-AC2B-4E88-ABA5-C4AE88B8EFB1}"/>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2500331774"/>
      </p:ext>
    </p:extLst>
  </p:cSld>
  <p:clrMapOvr>
    <a:masterClrMapping/>
  </p:clrMapOvr>
  <p:extLst>
    <p:ext uri="{DCECCB84-F9BA-43D5-87BE-67443E8EF086}">
      <p15:sldGuideLst xmlns:p15="http://schemas.microsoft.com/office/powerpoint/2012/main">
        <p15:guide id="1" orient="horz" pos="374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B0F0A3E-BBA4-43B8-A931-0C78BD8D8F4A}"/>
              </a:ext>
            </a:extLst>
          </p:cNvPr>
          <p:cNvSpPr>
            <a:spLocks noGrp="1"/>
          </p:cNvSpPr>
          <p:nvPr>
            <p:ph sz="quarter" idx="10" hasCustomPrompt="1"/>
          </p:nvPr>
        </p:nvSpPr>
        <p:spPr>
          <a:xfrm>
            <a:off x="647703" y="1752600"/>
            <a:ext cx="5118098" cy="4191000"/>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buClr>
                <a:srgbClr val="2D3955"/>
              </a:buClr>
              <a:defRPr sz="1600">
                <a:solidFill>
                  <a:srgbClr val="2D3955"/>
                </a:solidFill>
                <a:latin typeface="ADPortsGroup" panose="00000500000000000000" pitchFamily="50" charset="-78"/>
                <a:cs typeface="ADPortsGroup" panose="00000500000000000000" pitchFamily="50" charset="-78"/>
              </a:defRPr>
            </a:lvl2pPr>
            <a:lvl3pPr>
              <a:defRPr sz="1500">
                <a:solidFill>
                  <a:srgbClr val="2D3955"/>
                </a:solidFill>
                <a:latin typeface="ADPortsGroup" panose="00000500000000000000" pitchFamily="50" charset="-78"/>
                <a:cs typeface="ADPortsGroup" panose="00000500000000000000" pitchFamily="50" charset="-78"/>
              </a:defRPr>
            </a:lvl3pPr>
            <a:lvl4pPr>
              <a:defRPr>
                <a:solidFill>
                  <a:srgbClr val="2D3955"/>
                </a:solidFill>
                <a:latin typeface="ADPortsGroup" panose="00000500000000000000" pitchFamily="50" charset="-78"/>
                <a:cs typeface="ADPortsGroup" panose="00000500000000000000" pitchFamily="50" charset="-78"/>
              </a:defRPr>
            </a:lvl4pPr>
            <a:lvl5pPr>
              <a:defRPr>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6D1A30F7-982D-44C8-8697-03EE0B2E0FBB}"/>
              </a:ext>
            </a:extLst>
          </p:cNvPr>
          <p:cNvSpPr>
            <a:spLocks noGrp="1"/>
          </p:cNvSpPr>
          <p:nvPr>
            <p:ph type="ftr" sz="quarter" idx="11"/>
          </p:nvPr>
        </p:nvSpPr>
        <p:spPr>
          <a:xfrm>
            <a:off x="647703" y="6214018"/>
            <a:ext cx="11239495" cy="365125"/>
          </a:xfrm>
          <a:prstGeom prst="rect">
            <a:avLst/>
          </a:prstGeom>
        </p:spPr>
        <p:txBody>
          <a:bodyPr/>
          <a:lstStyle/>
          <a:p>
            <a:endParaRPr lang="en-US" dirty="0"/>
          </a:p>
        </p:txBody>
      </p:sp>
      <p:sp>
        <p:nvSpPr>
          <p:cNvPr id="25" name="Content Placeholder 3">
            <a:extLst>
              <a:ext uri="{FF2B5EF4-FFF2-40B4-BE49-F238E27FC236}">
                <a16:creationId xmlns:a16="http://schemas.microsoft.com/office/drawing/2014/main" id="{42251D87-2784-48EC-B400-068E1BBA7C32}"/>
              </a:ext>
            </a:extLst>
          </p:cNvPr>
          <p:cNvSpPr>
            <a:spLocks noGrp="1"/>
          </p:cNvSpPr>
          <p:nvPr>
            <p:ph sz="quarter" idx="12" hasCustomPrompt="1"/>
          </p:nvPr>
        </p:nvSpPr>
        <p:spPr>
          <a:xfrm>
            <a:off x="6426198" y="1752600"/>
            <a:ext cx="5118101" cy="4191000"/>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buClr>
                <a:srgbClr val="2D3955"/>
              </a:buClr>
              <a:defRPr sz="1600">
                <a:solidFill>
                  <a:srgbClr val="2D3955"/>
                </a:solidFill>
                <a:latin typeface="ADPortsGroup" panose="00000500000000000000" pitchFamily="50" charset="-78"/>
                <a:cs typeface="ADPortsGroup" panose="00000500000000000000" pitchFamily="50" charset="-78"/>
              </a:defRPr>
            </a:lvl2pPr>
            <a:lvl3pPr>
              <a:defRPr sz="1500">
                <a:solidFill>
                  <a:srgbClr val="2D3955"/>
                </a:solidFill>
                <a:latin typeface="ADPortsGroup" panose="00000500000000000000" pitchFamily="50" charset="-78"/>
                <a:cs typeface="ADPortsGroup" panose="00000500000000000000" pitchFamily="50" charset="-78"/>
              </a:defRPr>
            </a:lvl3pPr>
            <a:lvl4pPr>
              <a:defRPr>
                <a:solidFill>
                  <a:srgbClr val="2D3955"/>
                </a:solidFill>
                <a:latin typeface="ADPortsGroup" panose="00000500000000000000" pitchFamily="50" charset="-78"/>
                <a:cs typeface="ADPortsGroup" panose="00000500000000000000" pitchFamily="50" charset="-78"/>
              </a:defRPr>
            </a:lvl4pPr>
            <a:lvl5pPr>
              <a:defRPr>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4">
            <a:extLst>
              <a:ext uri="{FF2B5EF4-FFF2-40B4-BE49-F238E27FC236}">
                <a16:creationId xmlns:a16="http://schemas.microsoft.com/office/drawing/2014/main" id="{208F0A71-2220-4E24-A656-226D3004A3F8}"/>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cxnSp>
        <p:nvCxnSpPr>
          <p:cNvPr id="9" name="Straight Connector 8">
            <a:extLst>
              <a:ext uri="{FF2B5EF4-FFF2-40B4-BE49-F238E27FC236}">
                <a16:creationId xmlns:a16="http://schemas.microsoft.com/office/drawing/2014/main" id="{297A6118-0557-417B-9A30-58D2087578D8}"/>
              </a:ext>
            </a:extLst>
          </p:cNvPr>
          <p:cNvCxnSpPr>
            <a:cxnSpLocks/>
          </p:cNvCxnSpPr>
          <p:nvPr userDrawn="1"/>
        </p:nvCxnSpPr>
        <p:spPr>
          <a:xfrm>
            <a:off x="6096000" y="1618594"/>
            <a:ext cx="0" cy="4466896"/>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73753928"/>
      </p:ext>
    </p:extLst>
  </p:cSld>
  <p:clrMapOvr>
    <a:masterClrMapping/>
  </p:clrMapOvr>
  <p:extLst>
    <p:ext uri="{DCECCB84-F9BA-43D5-87BE-67443E8EF086}">
      <p15:sldGuideLst xmlns:p15="http://schemas.microsoft.com/office/powerpoint/2012/main">
        <p15:guide id="1" pos="336" userDrawn="1">
          <p15:clr>
            <a:srgbClr val="FBAE40"/>
          </p15:clr>
        </p15:guide>
        <p15:guide id="2" pos="734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Content Caption_1 imag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4A368EF-0B27-4048-BDCF-7E8E71840991}"/>
              </a:ext>
            </a:extLst>
          </p:cNvPr>
          <p:cNvSpPr/>
          <p:nvPr userDrawn="1"/>
        </p:nvSpPr>
        <p:spPr>
          <a:xfrm>
            <a:off x="0" y="0"/>
            <a:ext cx="12192000"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Picture Placeholder 25">
            <a:extLst>
              <a:ext uri="{FF2B5EF4-FFF2-40B4-BE49-F238E27FC236}">
                <a16:creationId xmlns:a16="http://schemas.microsoft.com/office/drawing/2014/main" id="{EAEF4FE3-4CCB-4EE0-BBEC-F7A2BED5372E}"/>
              </a:ext>
            </a:extLst>
          </p:cNvPr>
          <p:cNvSpPr>
            <a:spLocks noGrp="1"/>
          </p:cNvSpPr>
          <p:nvPr>
            <p:ph type="pic" sz="quarter" idx="11"/>
          </p:nvPr>
        </p:nvSpPr>
        <p:spPr>
          <a:xfrm>
            <a:off x="6799831" y="0"/>
            <a:ext cx="5392170" cy="6858000"/>
          </a:xfrm>
          <a:noFill/>
        </p:spPr>
        <p:txBody>
          <a:bodyPr anchor="ctr" anchorCtr="0"/>
          <a:lstStyle>
            <a:lvl1pPr algn="ctr">
              <a:defRPr/>
            </a:lvl1pPr>
          </a:lstStyle>
          <a:p>
            <a:endParaRPr lang="en-US"/>
          </a:p>
        </p:txBody>
      </p:sp>
      <p:sp>
        <p:nvSpPr>
          <p:cNvPr id="52" name="Title Placeholder 1">
            <a:extLst>
              <a:ext uri="{FF2B5EF4-FFF2-40B4-BE49-F238E27FC236}">
                <a16:creationId xmlns:a16="http://schemas.microsoft.com/office/drawing/2014/main" id="{0E364DD5-BF42-4033-8C1C-1F7B98A88D67}"/>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sp>
        <p:nvSpPr>
          <p:cNvPr id="59" name="Content Placeholder 3">
            <a:extLst>
              <a:ext uri="{FF2B5EF4-FFF2-40B4-BE49-F238E27FC236}">
                <a16:creationId xmlns:a16="http://schemas.microsoft.com/office/drawing/2014/main" id="{6B39F9FD-FC41-4A86-9EFC-398B57855D90}"/>
              </a:ext>
            </a:extLst>
          </p:cNvPr>
          <p:cNvSpPr>
            <a:spLocks noGrp="1"/>
          </p:cNvSpPr>
          <p:nvPr>
            <p:ph sz="quarter" idx="14" hasCustomPrompt="1"/>
          </p:nvPr>
        </p:nvSpPr>
        <p:spPr>
          <a:xfrm>
            <a:off x="425711" y="2092139"/>
            <a:ext cx="5591430" cy="4187952"/>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buClr>
                <a:schemeClr val="bg1"/>
              </a:buCl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4" name="Group 3">
            <a:extLst>
              <a:ext uri="{FF2B5EF4-FFF2-40B4-BE49-F238E27FC236}">
                <a16:creationId xmlns:a16="http://schemas.microsoft.com/office/drawing/2014/main" id="{E02489DA-65D4-40B2-9FD5-1B2E589C8A9A}"/>
              </a:ext>
            </a:extLst>
          </p:cNvPr>
          <p:cNvGrpSpPr/>
          <p:nvPr userDrawn="1"/>
        </p:nvGrpSpPr>
        <p:grpSpPr>
          <a:xfrm>
            <a:off x="6831" y="6094284"/>
            <a:ext cx="12192000" cy="1019703"/>
            <a:chOff x="6831" y="6095999"/>
            <a:chExt cx="12171500" cy="1017988"/>
          </a:xfrm>
        </p:grpSpPr>
        <p:sp>
          <p:nvSpPr>
            <p:cNvPr id="2" name="TextBox 1">
              <a:extLst>
                <a:ext uri="{FF2B5EF4-FFF2-40B4-BE49-F238E27FC236}">
                  <a16:creationId xmlns:a16="http://schemas.microsoft.com/office/drawing/2014/main" id="{BCA88F1C-0B2A-49F9-B6DA-9FE0A837B6E7}"/>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pic>
          <p:nvPicPr>
            <p:cNvPr id="58" name="Graphic 57">
              <a:extLst>
                <a:ext uri="{FF2B5EF4-FFF2-40B4-BE49-F238E27FC236}">
                  <a16:creationId xmlns:a16="http://schemas.microsoft.com/office/drawing/2014/main" id="{25579588-AD50-4EE7-8967-95ACFDD9FE2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6831" y="6095999"/>
              <a:ext cx="1524001" cy="762001"/>
            </a:xfrm>
            <a:prstGeom prst="rect">
              <a:avLst/>
            </a:prstGeom>
          </p:spPr>
        </p:pic>
        <p:pic>
          <p:nvPicPr>
            <p:cNvPr id="60" name="Graphic 59">
              <a:extLst>
                <a:ext uri="{FF2B5EF4-FFF2-40B4-BE49-F238E27FC236}">
                  <a16:creationId xmlns:a16="http://schemas.microsoft.com/office/drawing/2014/main" id="{928F4799-E69E-4E69-9AC5-3AD11A51C1B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1530833" y="6095999"/>
              <a:ext cx="1524001" cy="762001"/>
            </a:xfrm>
            <a:prstGeom prst="rect">
              <a:avLst/>
            </a:prstGeom>
          </p:spPr>
        </p:pic>
        <p:pic>
          <p:nvPicPr>
            <p:cNvPr id="61" name="Graphic 60">
              <a:extLst>
                <a:ext uri="{FF2B5EF4-FFF2-40B4-BE49-F238E27FC236}">
                  <a16:creationId xmlns:a16="http://schemas.microsoft.com/office/drawing/2014/main" id="{19F22062-92E2-440F-A4F0-0305D308C7C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3047997" y="6095999"/>
              <a:ext cx="1524001" cy="762001"/>
            </a:xfrm>
            <a:prstGeom prst="rect">
              <a:avLst/>
            </a:prstGeom>
          </p:spPr>
        </p:pic>
        <p:pic>
          <p:nvPicPr>
            <p:cNvPr id="62" name="Graphic 61">
              <a:extLst>
                <a:ext uri="{FF2B5EF4-FFF2-40B4-BE49-F238E27FC236}">
                  <a16:creationId xmlns:a16="http://schemas.microsoft.com/office/drawing/2014/main" id="{BEBF723B-F3D7-4914-AB72-0FA1C9E6053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571999" y="6095999"/>
              <a:ext cx="1524001" cy="762001"/>
            </a:xfrm>
            <a:prstGeom prst="rect">
              <a:avLst/>
            </a:prstGeom>
          </p:spPr>
        </p:pic>
        <p:pic>
          <p:nvPicPr>
            <p:cNvPr id="63" name="Graphic 62">
              <a:extLst>
                <a:ext uri="{FF2B5EF4-FFF2-40B4-BE49-F238E27FC236}">
                  <a16:creationId xmlns:a16="http://schemas.microsoft.com/office/drawing/2014/main" id="{DC3F9599-EF9E-4131-9795-A4351928486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6089162" y="6095999"/>
              <a:ext cx="1524001" cy="762001"/>
            </a:xfrm>
            <a:prstGeom prst="rect">
              <a:avLst/>
            </a:prstGeom>
          </p:spPr>
        </p:pic>
        <p:pic>
          <p:nvPicPr>
            <p:cNvPr id="64" name="Graphic 63">
              <a:extLst>
                <a:ext uri="{FF2B5EF4-FFF2-40B4-BE49-F238E27FC236}">
                  <a16:creationId xmlns:a16="http://schemas.microsoft.com/office/drawing/2014/main" id="{A421EDE7-3453-4589-B6BA-5193F2D9F86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7613164" y="6095999"/>
              <a:ext cx="1524001" cy="762001"/>
            </a:xfrm>
            <a:prstGeom prst="rect">
              <a:avLst/>
            </a:prstGeom>
          </p:spPr>
        </p:pic>
        <p:pic>
          <p:nvPicPr>
            <p:cNvPr id="65" name="Graphic 64">
              <a:extLst>
                <a:ext uri="{FF2B5EF4-FFF2-40B4-BE49-F238E27FC236}">
                  <a16:creationId xmlns:a16="http://schemas.microsoft.com/office/drawing/2014/main" id="{93ADC00C-C1DC-4226-8608-AD9EE1F4540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9130328" y="6095999"/>
              <a:ext cx="1524001" cy="762001"/>
            </a:xfrm>
            <a:prstGeom prst="rect">
              <a:avLst/>
            </a:prstGeom>
          </p:spPr>
        </p:pic>
        <p:pic>
          <p:nvPicPr>
            <p:cNvPr id="66" name="Graphic 65">
              <a:extLst>
                <a:ext uri="{FF2B5EF4-FFF2-40B4-BE49-F238E27FC236}">
                  <a16:creationId xmlns:a16="http://schemas.microsoft.com/office/drawing/2014/main" id="{D04935DD-B810-465F-8454-C7BA0DE08CA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10654330" y="6095999"/>
              <a:ext cx="1524001" cy="762001"/>
            </a:xfrm>
            <a:prstGeom prst="rect">
              <a:avLst/>
            </a:prstGeom>
          </p:spPr>
        </p:pic>
      </p:grpSp>
      <p:pic>
        <p:nvPicPr>
          <p:cNvPr id="67" name="Graphic 66">
            <a:extLst>
              <a:ext uri="{FF2B5EF4-FFF2-40B4-BE49-F238E27FC236}">
                <a16:creationId xmlns:a16="http://schemas.microsoft.com/office/drawing/2014/main" id="{B891132F-B649-47D3-A556-661937247E2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68" name="Graphic 67">
            <a:extLst>
              <a:ext uri="{FF2B5EF4-FFF2-40B4-BE49-F238E27FC236}">
                <a16:creationId xmlns:a16="http://schemas.microsoft.com/office/drawing/2014/main" id="{6B910851-4963-4AF7-ABB4-98657B105469}"/>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3002413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wheel(1)">
                                      <p:cBhvr>
                                        <p:cTn id="12" dur="500"/>
                                        <p:tgtEl>
                                          <p:spTgt spid="67"/>
                                        </p:tgtEl>
                                      </p:cBhvr>
                                    </p:animEffect>
                                  </p:childTnLst>
                                </p:cTn>
                              </p:par>
                              <p:par>
                                <p:cTn id="13" presetID="12" presetClass="entr" presetSubtype="4" fill="hold" nodeType="withEffect">
                                  <p:stCondLst>
                                    <p:cond delay="400"/>
                                  </p:stCondLst>
                                  <p:childTnLst>
                                    <p:set>
                                      <p:cBhvr>
                                        <p:cTn id="14" dur="1" fill="hold">
                                          <p:stCondLst>
                                            <p:cond delay="0"/>
                                          </p:stCondLst>
                                        </p:cTn>
                                        <p:tgtEl>
                                          <p:spTgt spid="68"/>
                                        </p:tgtEl>
                                        <p:attrNameLst>
                                          <p:attrName>style.visibility</p:attrName>
                                        </p:attrNameLst>
                                      </p:cBhvr>
                                      <p:to>
                                        <p:strVal val="visible"/>
                                      </p:to>
                                    </p:set>
                                    <p:anim calcmode="lin" valueType="num">
                                      <p:cBhvr additive="base">
                                        <p:cTn id="15" dur="500"/>
                                        <p:tgtEl>
                                          <p:spTgt spid="68"/>
                                        </p:tgtEl>
                                        <p:attrNameLst>
                                          <p:attrName>ppt_y</p:attrName>
                                        </p:attrNameLst>
                                      </p:cBhvr>
                                      <p:tavLst>
                                        <p:tav tm="0">
                                          <p:val>
                                            <p:strVal val="#ppt_y+#ppt_h*1.125000"/>
                                          </p:val>
                                        </p:tav>
                                        <p:tav tm="100000">
                                          <p:val>
                                            <p:strVal val="#ppt_y"/>
                                          </p:val>
                                        </p:tav>
                                      </p:tavLst>
                                    </p:anim>
                                    <p:animEffect transition="in" filter="wipe(up)">
                                      <p:cBhvr>
                                        <p:cTn id="1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Content Caption_2 image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4A368EF-0B27-4048-BDCF-7E8E71840991}"/>
              </a:ext>
            </a:extLst>
          </p:cNvPr>
          <p:cNvSpPr/>
          <p:nvPr userDrawn="1"/>
        </p:nvSpPr>
        <p:spPr>
          <a:xfrm>
            <a:off x="0" y="0"/>
            <a:ext cx="12192000"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Picture Placeholder 25">
            <a:extLst>
              <a:ext uri="{FF2B5EF4-FFF2-40B4-BE49-F238E27FC236}">
                <a16:creationId xmlns:a16="http://schemas.microsoft.com/office/drawing/2014/main" id="{EAEF4FE3-4CCB-4EE0-BBEC-F7A2BED5372E}"/>
              </a:ext>
            </a:extLst>
          </p:cNvPr>
          <p:cNvSpPr>
            <a:spLocks noGrp="1"/>
          </p:cNvSpPr>
          <p:nvPr>
            <p:ph type="pic" sz="quarter" idx="11"/>
          </p:nvPr>
        </p:nvSpPr>
        <p:spPr>
          <a:xfrm>
            <a:off x="6373369" y="0"/>
            <a:ext cx="5818632" cy="3429000"/>
          </a:xfrm>
          <a:noFill/>
        </p:spPr>
        <p:txBody>
          <a:bodyPr anchor="ctr" anchorCtr="0"/>
          <a:lstStyle>
            <a:lvl1pPr algn="ctr">
              <a:defRPr/>
            </a:lvl1pPr>
          </a:lstStyle>
          <a:p>
            <a:endParaRPr lang="en-US"/>
          </a:p>
        </p:txBody>
      </p:sp>
      <p:sp>
        <p:nvSpPr>
          <p:cNvPr id="33" name="Picture Placeholder 25">
            <a:extLst>
              <a:ext uri="{FF2B5EF4-FFF2-40B4-BE49-F238E27FC236}">
                <a16:creationId xmlns:a16="http://schemas.microsoft.com/office/drawing/2014/main" id="{0143880B-B2D6-4514-9D80-44CF2636FED4}"/>
              </a:ext>
            </a:extLst>
          </p:cNvPr>
          <p:cNvSpPr>
            <a:spLocks noGrp="1"/>
          </p:cNvSpPr>
          <p:nvPr>
            <p:ph type="pic" sz="quarter" idx="13"/>
          </p:nvPr>
        </p:nvSpPr>
        <p:spPr>
          <a:xfrm>
            <a:off x="6373369" y="3429004"/>
            <a:ext cx="5818632" cy="3429000"/>
          </a:xfrm>
          <a:noFill/>
        </p:spPr>
        <p:txBody>
          <a:bodyPr anchor="ctr" anchorCtr="0"/>
          <a:lstStyle>
            <a:lvl1pPr algn="ctr">
              <a:defRPr/>
            </a:lvl1pPr>
          </a:lstStyle>
          <a:p>
            <a:endParaRPr lang="en-US"/>
          </a:p>
        </p:txBody>
      </p:sp>
      <p:sp>
        <p:nvSpPr>
          <p:cNvPr id="52" name="Title Placeholder 1">
            <a:extLst>
              <a:ext uri="{FF2B5EF4-FFF2-40B4-BE49-F238E27FC236}">
                <a16:creationId xmlns:a16="http://schemas.microsoft.com/office/drawing/2014/main" id="{0E364DD5-BF42-4033-8C1C-1F7B98A88D67}"/>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sp>
        <p:nvSpPr>
          <p:cNvPr id="59" name="Content Placeholder 3">
            <a:extLst>
              <a:ext uri="{FF2B5EF4-FFF2-40B4-BE49-F238E27FC236}">
                <a16:creationId xmlns:a16="http://schemas.microsoft.com/office/drawing/2014/main" id="{6B39F9FD-FC41-4A86-9EFC-398B57855D90}"/>
              </a:ext>
            </a:extLst>
          </p:cNvPr>
          <p:cNvSpPr>
            <a:spLocks noGrp="1"/>
          </p:cNvSpPr>
          <p:nvPr>
            <p:ph sz="quarter" idx="14" hasCustomPrompt="1"/>
          </p:nvPr>
        </p:nvSpPr>
        <p:spPr>
          <a:xfrm>
            <a:off x="425710" y="2092139"/>
            <a:ext cx="5164967" cy="4187952"/>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buClr>
                <a:schemeClr val="bg1"/>
              </a:buCl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extBox 1">
            <a:extLst>
              <a:ext uri="{FF2B5EF4-FFF2-40B4-BE49-F238E27FC236}">
                <a16:creationId xmlns:a16="http://schemas.microsoft.com/office/drawing/2014/main" id="{C07CB726-5439-40BC-A3E4-FDB96D1B8CCB}"/>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pic>
        <p:nvPicPr>
          <p:cNvPr id="60" name="Graphic 59">
            <a:extLst>
              <a:ext uri="{FF2B5EF4-FFF2-40B4-BE49-F238E27FC236}">
                <a16:creationId xmlns:a16="http://schemas.microsoft.com/office/drawing/2014/main" id="{4FE789B0-7B19-4A51-85AD-A6C4A716355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241015" y="5207775"/>
            <a:ext cx="3823962" cy="1951440"/>
          </a:xfrm>
          <a:prstGeom prst="rect">
            <a:avLst/>
          </a:prstGeom>
        </p:spPr>
      </p:pic>
      <p:pic>
        <p:nvPicPr>
          <p:cNvPr id="61" name="Graphic 60">
            <a:extLst>
              <a:ext uri="{FF2B5EF4-FFF2-40B4-BE49-F238E27FC236}">
                <a16:creationId xmlns:a16="http://schemas.microsoft.com/office/drawing/2014/main" id="{04FA5476-6D11-4A77-87C9-77FF4256DFD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62" name="Graphic 61">
            <a:extLst>
              <a:ext uri="{FF2B5EF4-FFF2-40B4-BE49-F238E27FC236}">
                <a16:creationId xmlns:a16="http://schemas.microsoft.com/office/drawing/2014/main" id="{0FD2EB1B-91BE-4F9C-A991-1D77CF4BFBD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2522798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800"/>
                                        <p:tgtEl>
                                          <p:spTgt spid="52"/>
                                        </p:tgtEl>
                                      </p:cBhvr>
                                    </p:animEffect>
                                    <p:anim calcmode="lin" valueType="num">
                                      <p:cBhvr>
                                        <p:cTn id="8" dur="800" fill="hold"/>
                                        <p:tgtEl>
                                          <p:spTgt spid="52"/>
                                        </p:tgtEl>
                                        <p:attrNameLst>
                                          <p:attrName>ppt_x</p:attrName>
                                        </p:attrNameLst>
                                      </p:cBhvr>
                                      <p:tavLst>
                                        <p:tav tm="0">
                                          <p:val>
                                            <p:strVal val="#ppt_x"/>
                                          </p:val>
                                        </p:tav>
                                        <p:tav tm="100000">
                                          <p:val>
                                            <p:strVal val="#ppt_x"/>
                                          </p:val>
                                        </p:tav>
                                      </p:tavLst>
                                    </p:anim>
                                    <p:anim calcmode="lin" valueType="num">
                                      <p:cBhvr>
                                        <p:cTn id="9" dur="800" fill="hold"/>
                                        <p:tgtEl>
                                          <p:spTgt spid="5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wheel(1)">
                                      <p:cBhvr>
                                        <p:cTn id="12" dur="500"/>
                                        <p:tgtEl>
                                          <p:spTgt spid="61"/>
                                        </p:tgtEl>
                                      </p:cBhvr>
                                    </p:animEffect>
                                  </p:childTnLst>
                                </p:cTn>
                              </p:par>
                              <p:par>
                                <p:cTn id="13" presetID="12" presetClass="entr" presetSubtype="4" fill="hold" nodeType="withEffect">
                                  <p:stCondLst>
                                    <p:cond delay="400"/>
                                  </p:stCondLst>
                                  <p:childTnLst>
                                    <p:set>
                                      <p:cBhvr>
                                        <p:cTn id="14" dur="1" fill="hold">
                                          <p:stCondLst>
                                            <p:cond delay="0"/>
                                          </p:stCondLst>
                                        </p:cTn>
                                        <p:tgtEl>
                                          <p:spTgt spid="62"/>
                                        </p:tgtEl>
                                        <p:attrNameLst>
                                          <p:attrName>style.visibility</p:attrName>
                                        </p:attrNameLst>
                                      </p:cBhvr>
                                      <p:to>
                                        <p:strVal val="visible"/>
                                      </p:to>
                                    </p:set>
                                    <p:anim calcmode="lin" valueType="num">
                                      <p:cBhvr additive="base">
                                        <p:cTn id="15" dur="500"/>
                                        <p:tgtEl>
                                          <p:spTgt spid="62"/>
                                        </p:tgtEl>
                                        <p:attrNameLst>
                                          <p:attrName>ppt_y</p:attrName>
                                        </p:attrNameLst>
                                      </p:cBhvr>
                                      <p:tavLst>
                                        <p:tav tm="0">
                                          <p:val>
                                            <p:strVal val="#ppt_y+#ppt_h*1.125000"/>
                                          </p:val>
                                        </p:tav>
                                        <p:tav tm="100000">
                                          <p:val>
                                            <p:strVal val="#ppt_y"/>
                                          </p:val>
                                        </p:tav>
                                      </p:tavLst>
                                    </p:anim>
                                    <p:animEffect transition="in" filter="wipe(up)">
                                      <p:cBhvr>
                                        <p:cTn id="16"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Content Caption_3 image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4A368EF-0B27-4048-BDCF-7E8E71840991}"/>
              </a:ext>
            </a:extLst>
          </p:cNvPr>
          <p:cNvSpPr/>
          <p:nvPr userDrawn="1"/>
        </p:nvSpPr>
        <p:spPr>
          <a:xfrm>
            <a:off x="0" y="0"/>
            <a:ext cx="12192000"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Picture Placeholder 25">
            <a:extLst>
              <a:ext uri="{FF2B5EF4-FFF2-40B4-BE49-F238E27FC236}">
                <a16:creationId xmlns:a16="http://schemas.microsoft.com/office/drawing/2014/main" id="{6A0AF887-0376-4FA6-9399-A730FC8FCACE}"/>
              </a:ext>
            </a:extLst>
          </p:cNvPr>
          <p:cNvSpPr>
            <a:spLocks noGrp="1"/>
          </p:cNvSpPr>
          <p:nvPr>
            <p:ph type="pic" sz="quarter" idx="10"/>
          </p:nvPr>
        </p:nvSpPr>
        <p:spPr>
          <a:xfrm>
            <a:off x="5264928" y="-1"/>
            <a:ext cx="6927072" cy="3655999"/>
          </a:xfrm>
          <a:noFill/>
        </p:spPr>
        <p:txBody>
          <a:bodyPr anchor="ctr" anchorCtr="0"/>
          <a:lstStyle>
            <a:lvl1pPr algn="ctr">
              <a:defRPr/>
            </a:lvl1pPr>
          </a:lstStyle>
          <a:p>
            <a:endParaRPr lang="en-US"/>
          </a:p>
        </p:txBody>
      </p:sp>
      <p:sp>
        <p:nvSpPr>
          <p:cNvPr id="32" name="Picture Placeholder 25">
            <a:extLst>
              <a:ext uri="{FF2B5EF4-FFF2-40B4-BE49-F238E27FC236}">
                <a16:creationId xmlns:a16="http://schemas.microsoft.com/office/drawing/2014/main" id="{78613F4E-DEAD-41D4-9219-7738F7D613AF}"/>
              </a:ext>
            </a:extLst>
          </p:cNvPr>
          <p:cNvSpPr>
            <a:spLocks noGrp="1"/>
          </p:cNvSpPr>
          <p:nvPr>
            <p:ph type="pic" sz="quarter" idx="12"/>
          </p:nvPr>
        </p:nvSpPr>
        <p:spPr>
          <a:xfrm>
            <a:off x="5264928" y="3655999"/>
            <a:ext cx="3463536" cy="3203188"/>
          </a:xfrm>
          <a:noFill/>
        </p:spPr>
        <p:txBody>
          <a:bodyPr anchor="ctr" anchorCtr="0"/>
          <a:lstStyle>
            <a:lvl1pPr algn="ctr">
              <a:defRPr/>
            </a:lvl1pPr>
          </a:lstStyle>
          <a:p>
            <a:endParaRPr lang="en-US"/>
          </a:p>
        </p:txBody>
      </p:sp>
      <p:sp>
        <p:nvSpPr>
          <p:cNvPr id="33" name="Picture Placeholder 25">
            <a:extLst>
              <a:ext uri="{FF2B5EF4-FFF2-40B4-BE49-F238E27FC236}">
                <a16:creationId xmlns:a16="http://schemas.microsoft.com/office/drawing/2014/main" id="{0143880B-B2D6-4514-9D80-44CF2636FED4}"/>
              </a:ext>
            </a:extLst>
          </p:cNvPr>
          <p:cNvSpPr>
            <a:spLocks noGrp="1"/>
          </p:cNvSpPr>
          <p:nvPr>
            <p:ph type="pic" sz="quarter" idx="13"/>
          </p:nvPr>
        </p:nvSpPr>
        <p:spPr>
          <a:xfrm>
            <a:off x="8728464" y="3655999"/>
            <a:ext cx="3463536" cy="3203188"/>
          </a:xfrm>
          <a:noFill/>
        </p:spPr>
        <p:txBody>
          <a:bodyPr anchor="ctr" anchorCtr="0"/>
          <a:lstStyle>
            <a:lvl1pPr algn="ctr">
              <a:defRPr/>
            </a:lvl1pPr>
          </a:lstStyle>
          <a:p>
            <a:endParaRPr lang="en-US" dirty="0"/>
          </a:p>
        </p:txBody>
      </p:sp>
      <p:sp>
        <p:nvSpPr>
          <p:cNvPr id="52" name="Title Placeholder 1">
            <a:extLst>
              <a:ext uri="{FF2B5EF4-FFF2-40B4-BE49-F238E27FC236}">
                <a16:creationId xmlns:a16="http://schemas.microsoft.com/office/drawing/2014/main" id="{0E364DD5-BF42-4033-8C1C-1F7B98A88D67}"/>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sp>
        <p:nvSpPr>
          <p:cNvPr id="59" name="Content Placeholder 3">
            <a:extLst>
              <a:ext uri="{FF2B5EF4-FFF2-40B4-BE49-F238E27FC236}">
                <a16:creationId xmlns:a16="http://schemas.microsoft.com/office/drawing/2014/main" id="{6B39F9FD-FC41-4A86-9EFC-398B57855D90}"/>
              </a:ext>
            </a:extLst>
          </p:cNvPr>
          <p:cNvSpPr>
            <a:spLocks noGrp="1"/>
          </p:cNvSpPr>
          <p:nvPr>
            <p:ph sz="quarter" idx="14" hasCustomPrompt="1"/>
          </p:nvPr>
        </p:nvSpPr>
        <p:spPr>
          <a:xfrm>
            <a:off x="425711" y="2092139"/>
            <a:ext cx="3788604" cy="4187952"/>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buClr>
                <a:schemeClr val="bg1"/>
              </a:buCl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extBox 1">
            <a:extLst>
              <a:ext uri="{FF2B5EF4-FFF2-40B4-BE49-F238E27FC236}">
                <a16:creationId xmlns:a16="http://schemas.microsoft.com/office/drawing/2014/main" id="{1D9C8337-BBE9-4478-8A73-32A61D8B1D5B}"/>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pic>
        <p:nvPicPr>
          <p:cNvPr id="61" name="Graphic 60">
            <a:extLst>
              <a:ext uri="{FF2B5EF4-FFF2-40B4-BE49-F238E27FC236}">
                <a16:creationId xmlns:a16="http://schemas.microsoft.com/office/drawing/2014/main" id="{793B5FBC-8378-444E-B649-714EFFB1C2B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205931" y="5214688"/>
            <a:ext cx="3753790" cy="1919183"/>
          </a:xfrm>
          <a:prstGeom prst="rect">
            <a:avLst/>
          </a:prstGeom>
        </p:spPr>
      </p:pic>
      <p:pic>
        <p:nvPicPr>
          <p:cNvPr id="63" name="Graphic 62">
            <a:extLst>
              <a:ext uri="{FF2B5EF4-FFF2-40B4-BE49-F238E27FC236}">
                <a16:creationId xmlns:a16="http://schemas.microsoft.com/office/drawing/2014/main" id="{B257A959-C39C-4AF4-BFD5-3281CA29B6C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64" name="Graphic 63">
            <a:extLst>
              <a:ext uri="{FF2B5EF4-FFF2-40B4-BE49-F238E27FC236}">
                <a16:creationId xmlns:a16="http://schemas.microsoft.com/office/drawing/2014/main" id="{393B82D3-97E7-4B90-BD8A-081C4FA4BE8C}"/>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3886386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wheel(1)">
                                      <p:cBhvr>
                                        <p:cTn id="12" dur="500"/>
                                        <p:tgtEl>
                                          <p:spTgt spid="63"/>
                                        </p:tgtEl>
                                      </p:cBhvr>
                                    </p:animEffect>
                                  </p:childTnLst>
                                </p:cTn>
                              </p:par>
                              <p:par>
                                <p:cTn id="13" presetID="12" presetClass="entr" presetSubtype="4" fill="hold" nodeType="withEffect">
                                  <p:stCondLst>
                                    <p:cond delay="400"/>
                                  </p:stCondLst>
                                  <p:childTnLst>
                                    <p:set>
                                      <p:cBhvr>
                                        <p:cTn id="14" dur="1" fill="hold">
                                          <p:stCondLst>
                                            <p:cond delay="0"/>
                                          </p:stCondLst>
                                        </p:cTn>
                                        <p:tgtEl>
                                          <p:spTgt spid="64"/>
                                        </p:tgtEl>
                                        <p:attrNameLst>
                                          <p:attrName>style.visibility</p:attrName>
                                        </p:attrNameLst>
                                      </p:cBhvr>
                                      <p:to>
                                        <p:strVal val="visible"/>
                                      </p:to>
                                    </p:set>
                                    <p:anim calcmode="lin" valueType="num">
                                      <p:cBhvr additive="base">
                                        <p:cTn id="15" dur="500"/>
                                        <p:tgtEl>
                                          <p:spTgt spid="64"/>
                                        </p:tgtEl>
                                        <p:attrNameLst>
                                          <p:attrName>ppt_y</p:attrName>
                                        </p:attrNameLst>
                                      </p:cBhvr>
                                      <p:tavLst>
                                        <p:tav tm="0">
                                          <p:val>
                                            <p:strVal val="#ppt_y+#ppt_h*1.125000"/>
                                          </p:val>
                                        </p:tav>
                                        <p:tav tm="100000">
                                          <p:val>
                                            <p:strVal val="#ppt_y"/>
                                          </p:val>
                                        </p:tav>
                                      </p:tavLst>
                                    </p:anim>
                                    <p:animEffect transition="in" filter="wipe(up)">
                                      <p:cBhvr>
                                        <p:cTn id="16"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Caption_4 image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4A368EF-0B27-4048-BDCF-7E8E71840991}"/>
              </a:ext>
            </a:extLst>
          </p:cNvPr>
          <p:cNvSpPr/>
          <p:nvPr userDrawn="1"/>
        </p:nvSpPr>
        <p:spPr>
          <a:xfrm>
            <a:off x="0" y="0"/>
            <a:ext cx="12192000"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Picture Placeholder 25">
            <a:extLst>
              <a:ext uri="{FF2B5EF4-FFF2-40B4-BE49-F238E27FC236}">
                <a16:creationId xmlns:a16="http://schemas.microsoft.com/office/drawing/2014/main" id="{6A0AF887-0376-4FA6-9399-A730FC8FCACE}"/>
              </a:ext>
            </a:extLst>
          </p:cNvPr>
          <p:cNvSpPr>
            <a:spLocks noGrp="1"/>
          </p:cNvSpPr>
          <p:nvPr>
            <p:ph type="pic" sz="quarter" idx="10"/>
          </p:nvPr>
        </p:nvSpPr>
        <p:spPr>
          <a:xfrm>
            <a:off x="4769805" y="0"/>
            <a:ext cx="3707697" cy="3428996"/>
          </a:xfrm>
          <a:noFill/>
        </p:spPr>
        <p:txBody>
          <a:bodyPr anchor="ctr" anchorCtr="0"/>
          <a:lstStyle>
            <a:lvl1pPr algn="ctr">
              <a:defRPr/>
            </a:lvl1pPr>
          </a:lstStyle>
          <a:p>
            <a:endParaRPr lang="en-US"/>
          </a:p>
        </p:txBody>
      </p:sp>
      <p:sp>
        <p:nvSpPr>
          <p:cNvPr id="31" name="Picture Placeholder 25">
            <a:extLst>
              <a:ext uri="{FF2B5EF4-FFF2-40B4-BE49-F238E27FC236}">
                <a16:creationId xmlns:a16="http://schemas.microsoft.com/office/drawing/2014/main" id="{EAEF4FE3-4CCB-4EE0-BBEC-F7A2BED5372E}"/>
              </a:ext>
            </a:extLst>
          </p:cNvPr>
          <p:cNvSpPr>
            <a:spLocks noGrp="1"/>
          </p:cNvSpPr>
          <p:nvPr>
            <p:ph type="pic" sz="quarter" idx="11"/>
          </p:nvPr>
        </p:nvSpPr>
        <p:spPr>
          <a:xfrm>
            <a:off x="8484303" y="0"/>
            <a:ext cx="3707697" cy="3428996"/>
          </a:xfrm>
          <a:noFill/>
        </p:spPr>
        <p:txBody>
          <a:bodyPr anchor="ctr" anchorCtr="0"/>
          <a:lstStyle>
            <a:lvl1pPr algn="ctr">
              <a:defRPr/>
            </a:lvl1pPr>
          </a:lstStyle>
          <a:p>
            <a:endParaRPr lang="en-US"/>
          </a:p>
        </p:txBody>
      </p:sp>
      <p:sp>
        <p:nvSpPr>
          <p:cNvPr id="32" name="Picture Placeholder 25">
            <a:extLst>
              <a:ext uri="{FF2B5EF4-FFF2-40B4-BE49-F238E27FC236}">
                <a16:creationId xmlns:a16="http://schemas.microsoft.com/office/drawing/2014/main" id="{78613F4E-DEAD-41D4-9219-7738F7D613AF}"/>
              </a:ext>
            </a:extLst>
          </p:cNvPr>
          <p:cNvSpPr>
            <a:spLocks noGrp="1"/>
          </p:cNvSpPr>
          <p:nvPr>
            <p:ph type="pic" sz="quarter" idx="12"/>
          </p:nvPr>
        </p:nvSpPr>
        <p:spPr>
          <a:xfrm>
            <a:off x="4769805" y="3429004"/>
            <a:ext cx="3707697" cy="3428996"/>
          </a:xfrm>
          <a:noFill/>
        </p:spPr>
        <p:txBody>
          <a:bodyPr anchor="ctr" anchorCtr="0"/>
          <a:lstStyle>
            <a:lvl1pPr algn="ctr">
              <a:defRPr/>
            </a:lvl1pPr>
          </a:lstStyle>
          <a:p>
            <a:endParaRPr lang="en-US"/>
          </a:p>
        </p:txBody>
      </p:sp>
      <p:sp>
        <p:nvSpPr>
          <p:cNvPr id="33" name="Picture Placeholder 25">
            <a:extLst>
              <a:ext uri="{FF2B5EF4-FFF2-40B4-BE49-F238E27FC236}">
                <a16:creationId xmlns:a16="http://schemas.microsoft.com/office/drawing/2014/main" id="{0143880B-B2D6-4514-9D80-44CF2636FED4}"/>
              </a:ext>
            </a:extLst>
          </p:cNvPr>
          <p:cNvSpPr>
            <a:spLocks noGrp="1"/>
          </p:cNvSpPr>
          <p:nvPr>
            <p:ph type="pic" sz="quarter" idx="13"/>
          </p:nvPr>
        </p:nvSpPr>
        <p:spPr>
          <a:xfrm>
            <a:off x="8484303" y="3429004"/>
            <a:ext cx="3707697" cy="3428996"/>
          </a:xfrm>
          <a:noFill/>
        </p:spPr>
        <p:txBody>
          <a:bodyPr anchor="ctr" anchorCtr="0"/>
          <a:lstStyle>
            <a:lvl1pPr algn="ctr">
              <a:defRPr/>
            </a:lvl1pPr>
          </a:lstStyle>
          <a:p>
            <a:endParaRPr lang="en-US"/>
          </a:p>
        </p:txBody>
      </p:sp>
      <p:sp>
        <p:nvSpPr>
          <p:cNvPr id="52" name="Title Placeholder 1">
            <a:extLst>
              <a:ext uri="{FF2B5EF4-FFF2-40B4-BE49-F238E27FC236}">
                <a16:creationId xmlns:a16="http://schemas.microsoft.com/office/drawing/2014/main" id="{0E364DD5-BF42-4033-8C1C-1F7B98A88D67}"/>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sp>
        <p:nvSpPr>
          <p:cNvPr id="61" name="Content Placeholder 3">
            <a:extLst>
              <a:ext uri="{FF2B5EF4-FFF2-40B4-BE49-F238E27FC236}">
                <a16:creationId xmlns:a16="http://schemas.microsoft.com/office/drawing/2014/main" id="{6E56092E-F192-44C4-BA09-1E61E140CC4D}"/>
              </a:ext>
            </a:extLst>
          </p:cNvPr>
          <p:cNvSpPr>
            <a:spLocks noGrp="1"/>
          </p:cNvSpPr>
          <p:nvPr>
            <p:ph sz="quarter" idx="14" hasCustomPrompt="1"/>
          </p:nvPr>
        </p:nvSpPr>
        <p:spPr>
          <a:xfrm>
            <a:off x="425711" y="2092139"/>
            <a:ext cx="3823790" cy="4187952"/>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buClr>
                <a:schemeClr val="bg1"/>
              </a:buCl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extBox 1">
            <a:extLst>
              <a:ext uri="{FF2B5EF4-FFF2-40B4-BE49-F238E27FC236}">
                <a16:creationId xmlns:a16="http://schemas.microsoft.com/office/drawing/2014/main" id="{96F90459-E364-462D-8ED4-A8168270EB6D}"/>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pic>
        <p:nvPicPr>
          <p:cNvPr id="63" name="Graphic 62">
            <a:extLst>
              <a:ext uri="{FF2B5EF4-FFF2-40B4-BE49-F238E27FC236}">
                <a16:creationId xmlns:a16="http://schemas.microsoft.com/office/drawing/2014/main" id="{C2FEBCAC-4D49-4377-A0A2-1C1756291C38}"/>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49960"/>
          <a:stretch/>
        </p:blipFill>
        <p:spPr>
          <a:xfrm rot="5400000">
            <a:off x="-11933" y="4925537"/>
            <a:ext cx="1913486" cy="1951440"/>
          </a:xfrm>
          <a:prstGeom prst="rect">
            <a:avLst/>
          </a:prstGeom>
        </p:spPr>
      </p:pic>
      <p:pic>
        <p:nvPicPr>
          <p:cNvPr id="66" name="Graphic 65">
            <a:extLst>
              <a:ext uri="{FF2B5EF4-FFF2-40B4-BE49-F238E27FC236}">
                <a16:creationId xmlns:a16="http://schemas.microsoft.com/office/drawing/2014/main" id="{06D15932-7795-4D93-94DC-17B98454BD1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67" name="Graphic 66">
            <a:extLst>
              <a:ext uri="{FF2B5EF4-FFF2-40B4-BE49-F238E27FC236}">
                <a16:creationId xmlns:a16="http://schemas.microsoft.com/office/drawing/2014/main" id="{CCE418A1-E9C3-43DB-8C89-B8818CCCE03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2071976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800"/>
                                        <p:tgtEl>
                                          <p:spTgt spid="52"/>
                                        </p:tgtEl>
                                      </p:cBhvr>
                                    </p:animEffect>
                                    <p:anim calcmode="lin" valueType="num">
                                      <p:cBhvr>
                                        <p:cTn id="8" dur="800" fill="hold"/>
                                        <p:tgtEl>
                                          <p:spTgt spid="52"/>
                                        </p:tgtEl>
                                        <p:attrNameLst>
                                          <p:attrName>ppt_x</p:attrName>
                                        </p:attrNameLst>
                                      </p:cBhvr>
                                      <p:tavLst>
                                        <p:tav tm="0">
                                          <p:val>
                                            <p:strVal val="#ppt_x"/>
                                          </p:val>
                                        </p:tav>
                                        <p:tav tm="100000">
                                          <p:val>
                                            <p:strVal val="#ppt_x"/>
                                          </p:val>
                                        </p:tav>
                                      </p:tavLst>
                                    </p:anim>
                                    <p:anim calcmode="lin" valueType="num">
                                      <p:cBhvr>
                                        <p:cTn id="9" dur="800" fill="hold"/>
                                        <p:tgtEl>
                                          <p:spTgt spid="5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wheel(1)">
                                      <p:cBhvr>
                                        <p:cTn id="12" dur="500"/>
                                        <p:tgtEl>
                                          <p:spTgt spid="66"/>
                                        </p:tgtEl>
                                      </p:cBhvr>
                                    </p:animEffect>
                                  </p:childTnLst>
                                </p:cTn>
                              </p:par>
                              <p:par>
                                <p:cTn id="13" presetID="12" presetClass="entr" presetSubtype="4" fill="hold" nodeType="withEffect">
                                  <p:stCondLst>
                                    <p:cond delay="400"/>
                                  </p:stCondLst>
                                  <p:childTnLst>
                                    <p:set>
                                      <p:cBhvr>
                                        <p:cTn id="14" dur="1" fill="hold">
                                          <p:stCondLst>
                                            <p:cond delay="0"/>
                                          </p:stCondLst>
                                        </p:cTn>
                                        <p:tgtEl>
                                          <p:spTgt spid="67"/>
                                        </p:tgtEl>
                                        <p:attrNameLst>
                                          <p:attrName>style.visibility</p:attrName>
                                        </p:attrNameLst>
                                      </p:cBhvr>
                                      <p:to>
                                        <p:strVal val="visible"/>
                                      </p:to>
                                    </p:set>
                                    <p:anim calcmode="lin" valueType="num">
                                      <p:cBhvr additive="base">
                                        <p:cTn id="15" dur="500"/>
                                        <p:tgtEl>
                                          <p:spTgt spid="67"/>
                                        </p:tgtEl>
                                        <p:attrNameLst>
                                          <p:attrName>ppt_y</p:attrName>
                                        </p:attrNameLst>
                                      </p:cBhvr>
                                      <p:tavLst>
                                        <p:tav tm="0">
                                          <p:val>
                                            <p:strVal val="#ppt_y+#ppt_h*1.125000"/>
                                          </p:val>
                                        </p:tav>
                                        <p:tav tm="100000">
                                          <p:val>
                                            <p:strVal val="#ppt_y"/>
                                          </p:val>
                                        </p:tav>
                                      </p:tavLst>
                                    </p:anim>
                                    <p:animEffect transition="in" filter="wipe(up)">
                                      <p:cBhvr>
                                        <p:cTn id="16"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Abu Dhabi Ports">
    <p:spTree>
      <p:nvGrpSpPr>
        <p:cNvPr id="1" name=""/>
        <p:cNvGrpSpPr/>
        <p:nvPr/>
      </p:nvGrpSpPr>
      <p:grpSpPr>
        <a:xfrm>
          <a:off x="0" y="0"/>
          <a:ext cx="0" cy="0"/>
          <a:chOff x="0" y="0"/>
          <a:chExt cx="0" cy="0"/>
        </a:xfrm>
      </p:grpSpPr>
      <p:cxnSp>
        <p:nvCxnSpPr>
          <p:cNvPr id="30" name="Straight Connector 29">
            <a:extLst>
              <a:ext uri="{FF2B5EF4-FFF2-40B4-BE49-F238E27FC236}">
                <a16:creationId xmlns:a16="http://schemas.microsoft.com/office/drawing/2014/main" id="{ABC5BD1D-F0CE-4700-8290-8C7F682D8D3A}"/>
              </a:ext>
            </a:extLst>
          </p:cNvPr>
          <p:cNvCxnSpPr>
            <a:cxnSpLocks/>
          </p:cNvCxnSpPr>
          <p:nvPr userDrawn="1"/>
        </p:nvCxnSpPr>
        <p:spPr>
          <a:xfrm>
            <a:off x="7291061" y="1618938"/>
            <a:ext cx="0" cy="4177219"/>
          </a:xfrm>
          <a:prstGeom prst="line">
            <a:avLst/>
          </a:prstGeom>
          <a:ln w="19050">
            <a:solidFill>
              <a:srgbClr val="2D3955"/>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316D508-3551-4EC2-B522-F7848F43465B}"/>
              </a:ext>
            </a:extLst>
          </p:cNvPr>
          <p:cNvCxnSpPr>
            <a:cxnSpLocks/>
          </p:cNvCxnSpPr>
          <p:nvPr userDrawn="1"/>
        </p:nvCxnSpPr>
        <p:spPr>
          <a:xfrm>
            <a:off x="4916248" y="1618938"/>
            <a:ext cx="0" cy="4177219"/>
          </a:xfrm>
          <a:prstGeom prst="line">
            <a:avLst/>
          </a:prstGeom>
          <a:ln w="19050">
            <a:solidFill>
              <a:srgbClr val="2D3955"/>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5598AFC-BC8E-47B9-A944-14C839E95093}"/>
              </a:ext>
            </a:extLst>
          </p:cNvPr>
          <p:cNvCxnSpPr>
            <a:cxnSpLocks/>
          </p:cNvCxnSpPr>
          <p:nvPr userDrawn="1"/>
        </p:nvCxnSpPr>
        <p:spPr>
          <a:xfrm>
            <a:off x="2541435" y="1618938"/>
            <a:ext cx="0" cy="4177219"/>
          </a:xfrm>
          <a:prstGeom prst="line">
            <a:avLst/>
          </a:prstGeom>
          <a:ln w="19050">
            <a:solidFill>
              <a:srgbClr val="2D3955"/>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19E8A3E-4C7C-4AA0-9DE8-2472D92EFB1C}"/>
              </a:ext>
            </a:extLst>
          </p:cNvPr>
          <p:cNvCxnSpPr>
            <a:cxnSpLocks/>
          </p:cNvCxnSpPr>
          <p:nvPr userDrawn="1"/>
        </p:nvCxnSpPr>
        <p:spPr>
          <a:xfrm>
            <a:off x="9665874" y="1618938"/>
            <a:ext cx="0" cy="4177219"/>
          </a:xfrm>
          <a:prstGeom prst="line">
            <a:avLst/>
          </a:prstGeom>
          <a:ln w="19050">
            <a:solidFill>
              <a:srgbClr val="2D3955"/>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E7A45B96-5FC2-4A62-BA3D-4065794EE012}"/>
              </a:ext>
            </a:extLst>
          </p:cNvPr>
          <p:cNvSpPr>
            <a:spLocks noGrp="1"/>
          </p:cNvSpPr>
          <p:nvPr>
            <p:ph type="body" sz="quarter" idx="10"/>
          </p:nvPr>
        </p:nvSpPr>
        <p:spPr>
          <a:xfrm>
            <a:off x="320108" y="2628047"/>
            <a:ext cx="2067841" cy="519051"/>
          </a:xfrm>
        </p:spPr>
        <p:txBody>
          <a:bodyPr/>
          <a:lstStyle>
            <a:lvl1pPr algn="ct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5" name="Text Placeholder 3">
            <a:extLst>
              <a:ext uri="{FF2B5EF4-FFF2-40B4-BE49-F238E27FC236}">
                <a16:creationId xmlns:a16="http://schemas.microsoft.com/office/drawing/2014/main" id="{3895DEB5-8390-457B-BD4F-3ECCDAD828D3}"/>
              </a:ext>
            </a:extLst>
          </p:cNvPr>
          <p:cNvSpPr>
            <a:spLocks noGrp="1"/>
          </p:cNvSpPr>
          <p:nvPr>
            <p:ph type="body" sz="quarter" idx="11"/>
          </p:nvPr>
        </p:nvSpPr>
        <p:spPr>
          <a:xfrm>
            <a:off x="2694921" y="2628047"/>
            <a:ext cx="2067841" cy="519051"/>
          </a:xfrm>
        </p:spPr>
        <p:txBody>
          <a:bodyPr/>
          <a:lstStyle>
            <a:lvl1pPr algn="ct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6" name="Text Placeholder 3">
            <a:extLst>
              <a:ext uri="{FF2B5EF4-FFF2-40B4-BE49-F238E27FC236}">
                <a16:creationId xmlns:a16="http://schemas.microsoft.com/office/drawing/2014/main" id="{C3551C90-A49B-4307-825A-6CAEF56839BC}"/>
              </a:ext>
            </a:extLst>
          </p:cNvPr>
          <p:cNvSpPr>
            <a:spLocks noGrp="1"/>
          </p:cNvSpPr>
          <p:nvPr>
            <p:ph type="body" sz="quarter" idx="12"/>
          </p:nvPr>
        </p:nvSpPr>
        <p:spPr>
          <a:xfrm>
            <a:off x="5069734" y="2628047"/>
            <a:ext cx="2067841" cy="519051"/>
          </a:xfrm>
        </p:spPr>
        <p:txBody>
          <a:bodyPr/>
          <a:lstStyle>
            <a:lvl1pPr algn="ct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7" name="Text Placeholder 3">
            <a:extLst>
              <a:ext uri="{FF2B5EF4-FFF2-40B4-BE49-F238E27FC236}">
                <a16:creationId xmlns:a16="http://schemas.microsoft.com/office/drawing/2014/main" id="{5E1CA7D8-F2C7-410C-BCE7-44C7D6593A97}"/>
              </a:ext>
            </a:extLst>
          </p:cNvPr>
          <p:cNvSpPr>
            <a:spLocks noGrp="1"/>
          </p:cNvSpPr>
          <p:nvPr>
            <p:ph type="body" sz="quarter" idx="13"/>
          </p:nvPr>
        </p:nvSpPr>
        <p:spPr>
          <a:xfrm>
            <a:off x="7444547" y="2628047"/>
            <a:ext cx="2067841" cy="519051"/>
          </a:xfrm>
        </p:spPr>
        <p:txBody>
          <a:bodyPr/>
          <a:lstStyle>
            <a:lvl1pPr algn="ct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8" name="Text Placeholder 3">
            <a:extLst>
              <a:ext uri="{FF2B5EF4-FFF2-40B4-BE49-F238E27FC236}">
                <a16:creationId xmlns:a16="http://schemas.microsoft.com/office/drawing/2014/main" id="{D7954FF1-9560-44DA-B6BA-942466F9C252}"/>
              </a:ext>
            </a:extLst>
          </p:cNvPr>
          <p:cNvSpPr>
            <a:spLocks noGrp="1"/>
          </p:cNvSpPr>
          <p:nvPr>
            <p:ph type="body" sz="quarter" idx="14"/>
          </p:nvPr>
        </p:nvSpPr>
        <p:spPr>
          <a:xfrm>
            <a:off x="9819359" y="2628047"/>
            <a:ext cx="2067841" cy="519051"/>
          </a:xfrm>
        </p:spPr>
        <p:txBody>
          <a:bodyPr/>
          <a:lstStyle>
            <a:lvl1pPr algn="ct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7" name="Title 4">
            <a:extLst>
              <a:ext uri="{FF2B5EF4-FFF2-40B4-BE49-F238E27FC236}">
                <a16:creationId xmlns:a16="http://schemas.microsoft.com/office/drawing/2014/main" id="{4A39A010-7AFD-40D1-AA40-AF768D03EFB1}"/>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pic>
        <p:nvPicPr>
          <p:cNvPr id="12" name="Graphic 11">
            <a:extLst>
              <a:ext uri="{FF2B5EF4-FFF2-40B4-BE49-F238E27FC236}">
                <a16:creationId xmlns:a16="http://schemas.microsoft.com/office/drawing/2014/main" id="{F61A0772-194D-4908-AC63-FB70116BEDE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646981" y="4692812"/>
            <a:ext cx="5055227" cy="2584563"/>
          </a:xfrm>
          <a:prstGeom prst="rect">
            <a:avLst/>
          </a:prstGeom>
        </p:spPr>
      </p:pic>
    </p:spTree>
    <p:extLst>
      <p:ext uri="{BB962C8B-B14F-4D97-AF65-F5344CB8AC3E}">
        <p14:creationId xmlns:p14="http://schemas.microsoft.com/office/powerpoint/2010/main" val="22964189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ar Chart">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4E578C2B-4B4C-47BE-B686-E9B351940F17}"/>
              </a:ext>
            </a:extLst>
          </p:cNvPr>
          <p:cNvSpPr>
            <a:spLocks noGrp="1"/>
          </p:cNvSpPr>
          <p:nvPr>
            <p:ph type="chart" sz="quarter" idx="10"/>
          </p:nvPr>
        </p:nvSpPr>
        <p:spPr>
          <a:xfrm>
            <a:off x="647700" y="1752600"/>
            <a:ext cx="10899648" cy="4191001"/>
          </a:xfrm>
        </p:spPr>
        <p:txBody>
          <a:bodyPr anchor="ctr"/>
          <a:lstStyle>
            <a:lvl1pPr algn="ctr">
              <a:defRPr/>
            </a:lvl1pPr>
          </a:lstStyle>
          <a:p>
            <a:endParaRPr lang="en-US" dirty="0"/>
          </a:p>
        </p:txBody>
      </p:sp>
      <p:sp>
        <p:nvSpPr>
          <p:cNvPr id="5" name="Title 4">
            <a:extLst>
              <a:ext uri="{FF2B5EF4-FFF2-40B4-BE49-F238E27FC236}">
                <a16:creationId xmlns:a16="http://schemas.microsoft.com/office/drawing/2014/main" id="{8C3948F3-ED44-42F7-83CC-74289632802F}"/>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pic>
        <p:nvPicPr>
          <p:cNvPr id="6" name="Graphic 5">
            <a:extLst>
              <a:ext uri="{FF2B5EF4-FFF2-40B4-BE49-F238E27FC236}">
                <a16:creationId xmlns:a16="http://schemas.microsoft.com/office/drawing/2014/main" id="{6A6FA58F-DC4C-4541-A86E-EE2CC4FF72B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646981" y="4692812"/>
            <a:ext cx="5055227" cy="2584563"/>
          </a:xfrm>
          <a:prstGeom prst="rect">
            <a:avLst/>
          </a:prstGeom>
        </p:spPr>
      </p:pic>
    </p:spTree>
    <p:extLst>
      <p:ext uri="{BB962C8B-B14F-4D97-AF65-F5344CB8AC3E}">
        <p14:creationId xmlns:p14="http://schemas.microsoft.com/office/powerpoint/2010/main" val="4034642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umn Charts + Object">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4E578C2B-4B4C-47BE-B686-E9B351940F17}"/>
              </a:ext>
            </a:extLst>
          </p:cNvPr>
          <p:cNvSpPr>
            <a:spLocks noGrp="1"/>
          </p:cNvSpPr>
          <p:nvPr>
            <p:ph type="chart" sz="quarter" idx="10"/>
          </p:nvPr>
        </p:nvSpPr>
        <p:spPr>
          <a:xfrm>
            <a:off x="647704" y="1752600"/>
            <a:ext cx="5219696" cy="4187952"/>
          </a:xfrm>
        </p:spPr>
        <p:txBody>
          <a:bodyPr/>
          <a:lstStyle/>
          <a:p>
            <a:endParaRPr lang="en-US"/>
          </a:p>
        </p:txBody>
      </p:sp>
      <p:sp>
        <p:nvSpPr>
          <p:cNvPr id="24" name="Chart Placeholder 3">
            <a:extLst>
              <a:ext uri="{FF2B5EF4-FFF2-40B4-BE49-F238E27FC236}">
                <a16:creationId xmlns:a16="http://schemas.microsoft.com/office/drawing/2014/main" id="{8803458F-11E0-4145-9E23-80559D014B68}"/>
              </a:ext>
            </a:extLst>
          </p:cNvPr>
          <p:cNvSpPr>
            <a:spLocks noGrp="1"/>
          </p:cNvSpPr>
          <p:nvPr>
            <p:ph type="chart" sz="quarter" idx="11"/>
          </p:nvPr>
        </p:nvSpPr>
        <p:spPr>
          <a:xfrm>
            <a:off x="6324604" y="1752600"/>
            <a:ext cx="5219696" cy="4187952"/>
          </a:xfrm>
        </p:spPr>
        <p:txBody>
          <a:bodyPr/>
          <a:lstStyle/>
          <a:p>
            <a:endParaRPr lang="en-US"/>
          </a:p>
        </p:txBody>
      </p:sp>
      <p:sp>
        <p:nvSpPr>
          <p:cNvPr id="6" name="Title 4">
            <a:extLst>
              <a:ext uri="{FF2B5EF4-FFF2-40B4-BE49-F238E27FC236}">
                <a16:creationId xmlns:a16="http://schemas.microsoft.com/office/drawing/2014/main" id="{4539D107-43A9-4370-8923-261B95BBE118}"/>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cxnSp>
        <p:nvCxnSpPr>
          <p:cNvPr id="7" name="Straight Connector 6">
            <a:extLst>
              <a:ext uri="{FF2B5EF4-FFF2-40B4-BE49-F238E27FC236}">
                <a16:creationId xmlns:a16="http://schemas.microsoft.com/office/drawing/2014/main" id="{BA68D694-EF54-42A2-9B5A-22952E59D18A}"/>
              </a:ext>
            </a:extLst>
          </p:cNvPr>
          <p:cNvCxnSpPr>
            <a:cxnSpLocks/>
          </p:cNvCxnSpPr>
          <p:nvPr userDrawn="1"/>
        </p:nvCxnSpPr>
        <p:spPr>
          <a:xfrm>
            <a:off x="6096000" y="1618594"/>
            <a:ext cx="0" cy="4466896"/>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pic>
        <p:nvPicPr>
          <p:cNvPr id="8" name="Graphic 7">
            <a:extLst>
              <a:ext uri="{FF2B5EF4-FFF2-40B4-BE49-F238E27FC236}">
                <a16:creationId xmlns:a16="http://schemas.microsoft.com/office/drawing/2014/main" id="{CB0C690E-ECD4-43D6-B7E8-6D96999223F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8900000">
            <a:off x="8793803" y="4692812"/>
            <a:ext cx="5055227" cy="2584563"/>
          </a:xfrm>
          <a:prstGeom prst="rect">
            <a:avLst/>
          </a:prstGeom>
        </p:spPr>
      </p:pic>
    </p:spTree>
    <p:extLst>
      <p:ext uri="{BB962C8B-B14F-4D97-AF65-F5344CB8AC3E}">
        <p14:creationId xmlns:p14="http://schemas.microsoft.com/office/powerpoint/2010/main" val="15316470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rganizational Chart">
    <p:spTree>
      <p:nvGrpSpPr>
        <p:cNvPr id="1" name=""/>
        <p:cNvGrpSpPr/>
        <p:nvPr/>
      </p:nvGrpSpPr>
      <p:grpSpPr>
        <a:xfrm>
          <a:off x="0" y="0"/>
          <a:ext cx="0" cy="0"/>
          <a:chOff x="0" y="0"/>
          <a:chExt cx="0" cy="0"/>
        </a:xfrm>
      </p:grpSpPr>
      <p:cxnSp>
        <p:nvCxnSpPr>
          <p:cNvPr id="31" name="Straight Connector 30">
            <a:extLst>
              <a:ext uri="{FF2B5EF4-FFF2-40B4-BE49-F238E27FC236}">
                <a16:creationId xmlns:a16="http://schemas.microsoft.com/office/drawing/2014/main" id="{651CF0BB-3212-4B51-B564-C63D787219E6}"/>
              </a:ext>
            </a:extLst>
          </p:cNvPr>
          <p:cNvCxnSpPr>
            <a:cxnSpLocks/>
          </p:cNvCxnSpPr>
          <p:nvPr userDrawn="1"/>
        </p:nvCxnSpPr>
        <p:spPr>
          <a:xfrm>
            <a:off x="4975971" y="3702423"/>
            <a:ext cx="2204198" cy="0"/>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BB92476-A748-45CB-A916-065D70DBBA98}"/>
              </a:ext>
            </a:extLst>
          </p:cNvPr>
          <p:cNvCxnSpPr>
            <a:cxnSpLocks/>
          </p:cNvCxnSpPr>
          <p:nvPr userDrawn="1"/>
        </p:nvCxnSpPr>
        <p:spPr>
          <a:xfrm>
            <a:off x="6085943" y="2599765"/>
            <a:ext cx="0" cy="2218821"/>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230E449-8EB7-451E-B117-70114836C392}"/>
              </a:ext>
            </a:extLst>
          </p:cNvPr>
          <p:cNvCxnSpPr>
            <a:cxnSpLocks/>
          </p:cNvCxnSpPr>
          <p:nvPr userDrawn="1"/>
        </p:nvCxnSpPr>
        <p:spPr>
          <a:xfrm>
            <a:off x="2995332" y="4536141"/>
            <a:ext cx="6201336" cy="0"/>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sp>
        <p:nvSpPr>
          <p:cNvPr id="10" name="Title 4">
            <a:extLst>
              <a:ext uri="{FF2B5EF4-FFF2-40B4-BE49-F238E27FC236}">
                <a16:creationId xmlns:a16="http://schemas.microsoft.com/office/drawing/2014/main" id="{EAE21BEF-88D5-45DE-A146-F6B4E14AC1C2}"/>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 name="Rectangle: Rounded Corners 1">
            <a:extLst>
              <a:ext uri="{FF2B5EF4-FFF2-40B4-BE49-F238E27FC236}">
                <a16:creationId xmlns:a16="http://schemas.microsoft.com/office/drawing/2014/main" id="{2C2D91B1-EB6A-4EA5-9E94-415035EDA60F}"/>
              </a:ext>
            </a:extLst>
          </p:cNvPr>
          <p:cNvSpPr/>
          <p:nvPr userDrawn="1"/>
        </p:nvSpPr>
        <p:spPr>
          <a:xfrm>
            <a:off x="4917141" y="1500153"/>
            <a:ext cx="2357718" cy="1099612"/>
          </a:xfrm>
          <a:prstGeom prst="roundRect">
            <a:avLst/>
          </a:prstGeom>
          <a:solidFill>
            <a:srgbClr val="FBFBFB"/>
          </a:solidFill>
          <a:ln w="38100">
            <a:solidFill>
              <a:srgbClr val="218BC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0CB0F1BE-F979-4813-AE08-2CB766DAD25C}"/>
              </a:ext>
            </a:extLst>
          </p:cNvPr>
          <p:cNvGrpSpPr/>
          <p:nvPr userDrawn="1"/>
        </p:nvGrpSpPr>
        <p:grpSpPr>
          <a:xfrm>
            <a:off x="3348315" y="3158624"/>
            <a:ext cx="5495370" cy="1099612"/>
            <a:chOff x="3348317" y="3158624"/>
            <a:chExt cx="5495370" cy="1099612"/>
          </a:xfrm>
          <a:effectLst>
            <a:outerShdw blurRad="50800" dist="38100" dir="2700000" algn="tl" rotWithShape="0">
              <a:prstClr val="black">
                <a:alpha val="40000"/>
              </a:prstClr>
            </a:outerShdw>
          </a:effectLst>
        </p:grpSpPr>
        <p:sp>
          <p:nvSpPr>
            <p:cNvPr id="3" name="Rectangle: Rounded Corners 2">
              <a:extLst>
                <a:ext uri="{FF2B5EF4-FFF2-40B4-BE49-F238E27FC236}">
                  <a16:creationId xmlns:a16="http://schemas.microsoft.com/office/drawing/2014/main" id="{AB08B3A6-7599-42B7-8F4C-6F738F46A803}"/>
                </a:ext>
              </a:extLst>
            </p:cNvPr>
            <p:cNvSpPr/>
            <p:nvPr userDrawn="1"/>
          </p:nvSpPr>
          <p:spPr>
            <a:xfrm>
              <a:off x="3348317" y="3158624"/>
              <a:ext cx="2357718" cy="1099612"/>
            </a:xfrm>
            <a:prstGeom prst="roundRect">
              <a:avLst/>
            </a:prstGeom>
            <a:solidFill>
              <a:srgbClr val="FBFBFB"/>
            </a:solidFill>
            <a:ln w="38100">
              <a:solidFill>
                <a:srgbClr val="A7A8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Rounded Corners 3">
              <a:extLst>
                <a:ext uri="{FF2B5EF4-FFF2-40B4-BE49-F238E27FC236}">
                  <a16:creationId xmlns:a16="http://schemas.microsoft.com/office/drawing/2014/main" id="{DB571F1E-E9DE-44D8-877E-FBD869333A38}"/>
                </a:ext>
              </a:extLst>
            </p:cNvPr>
            <p:cNvSpPr/>
            <p:nvPr userDrawn="1"/>
          </p:nvSpPr>
          <p:spPr>
            <a:xfrm>
              <a:off x="6485969" y="3158624"/>
              <a:ext cx="2357718" cy="1099612"/>
            </a:xfrm>
            <a:prstGeom prst="roundRect">
              <a:avLst/>
            </a:prstGeom>
            <a:solidFill>
              <a:srgbClr val="FBFBFB"/>
            </a:solidFill>
            <a:ln w="38100">
              <a:solidFill>
                <a:srgbClr val="A7A8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Rectangle: Rounded Corners 4">
            <a:extLst>
              <a:ext uri="{FF2B5EF4-FFF2-40B4-BE49-F238E27FC236}">
                <a16:creationId xmlns:a16="http://schemas.microsoft.com/office/drawing/2014/main" id="{62B77EE3-40B8-4A29-98FB-2B867DC553E8}"/>
              </a:ext>
            </a:extLst>
          </p:cNvPr>
          <p:cNvSpPr/>
          <p:nvPr userDrawn="1"/>
        </p:nvSpPr>
        <p:spPr>
          <a:xfrm>
            <a:off x="1815353" y="4817095"/>
            <a:ext cx="2357718" cy="1099612"/>
          </a:xfrm>
          <a:prstGeom prst="roundRect">
            <a:avLst/>
          </a:prstGeom>
          <a:solidFill>
            <a:srgbClr val="FBFBFB"/>
          </a:solidFill>
          <a:ln w="38100">
            <a:solidFill>
              <a:srgbClr val="2D395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Rounded Corners 5">
            <a:extLst>
              <a:ext uri="{FF2B5EF4-FFF2-40B4-BE49-F238E27FC236}">
                <a16:creationId xmlns:a16="http://schemas.microsoft.com/office/drawing/2014/main" id="{392FA39D-5000-4B96-A2C1-9CBB79D94623}"/>
              </a:ext>
            </a:extLst>
          </p:cNvPr>
          <p:cNvSpPr/>
          <p:nvPr userDrawn="1"/>
        </p:nvSpPr>
        <p:spPr>
          <a:xfrm>
            <a:off x="4917141" y="4817095"/>
            <a:ext cx="2357718" cy="1099612"/>
          </a:xfrm>
          <a:prstGeom prst="roundRect">
            <a:avLst/>
          </a:prstGeom>
          <a:solidFill>
            <a:srgbClr val="FBFBFB"/>
          </a:solidFill>
          <a:ln w="38100">
            <a:solidFill>
              <a:srgbClr val="2D395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Rounded Corners 6">
            <a:extLst>
              <a:ext uri="{FF2B5EF4-FFF2-40B4-BE49-F238E27FC236}">
                <a16:creationId xmlns:a16="http://schemas.microsoft.com/office/drawing/2014/main" id="{B68848F9-2345-4EE7-BA5C-789091D5C80C}"/>
              </a:ext>
            </a:extLst>
          </p:cNvPr>
          <p:cNvSpPr/>
          <p:nvPr userDrawn="1"/>
        </p:nvSpPr>
        <p:spPr>
          <a:xfrm>
            <a:off x="8018929" y="4817095"/>
            <a:ext cx="2357718" cy="1099612"/>
          </a:xfrm>
          <a:prstGeom prst="roundRect">
            <a:avLst/>
          </a:prstGeom>
          <a:solidFill>
            <a:srgbClr val="FBFBFB"/>
          </a:solidFill>
          <a:ln w="38100">
            <a:solidFill>
              <a:srgbClr val="2D395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3" name="Straight Connector 32">
            <a:extLst>
              <a:ext uri="{FF2B5EF4-FFF2-40B4-BE49-F238E27FC236}">
                <a16:creationId xmlns:a16="http://schemas.microsoft.com/office/drawing/2014/main" id="{A46B0E5F-5DD3-4E9D-B216-42DA77A1E7EC}"/>
              </a:ext>
            </a:extLst>
          </p:cNvPr>
          <p:cNvCxnSpPr>
            <a:cxnSpLocks/>
            <a:endCxn id="7" idx="0"/>
          </p:cNvCxnSpPr>
          <p:nvPr userDrawn="1"/>
        </p:nvCxnSpPr>
        <p:spPr>
          <a:xfrm flipH="1">
            <a:off x="9197788" y="4536141"/>
            <a:ext cx="3362" cy="280954"/>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CFF78C3-3572-49B8-A2FB-DD1CFFCD2E1B}"/>
              </a:ext>
            </a:extLst>
          </p:cNvPr>
          <p:cNvCxnSpPr>
            <a:cxnSpLocks/>
          </p:cNvCxnSpPr>
          <p:nvPr userDrawn="1"/>
        </p:nvCxnSpPr>
        <p:spPr>
          <a:xfrm flipH="1">
            <a:off x="2990850" y="4536141"/>
            <a:ext cx="3362" cy="280954"/>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sp>
        <p:nvSpPr>
          <p:cNvPr id="37" name="Text Placeholder 101">
            <a:extLst>
              <a:ext uri="{FF2B5EF4-FFF2-40B4-BE49-F238E27FC236}">
                <a16:creationId xmlns:a16="http://schemas.microsoft.com/office/drawing/2014/main" id="{FB3C8942-7A37-4398-819D-EA1784F26CB2}"/>
              </a:ext>
            </a:extLst>
          </p:cNvPr>
          <p:cNvSpPr>
            <a:spLocks noGrp="1"/>
          </p:cNvSpPr>
          <p:nvPr>
            <p:ph type="body" sz="quarter" idx="10" hasCustomPrompt="1"/>
          </p:nvPr>
        </p:nvSpPr>
        <p:spPr>
          <a:xfrm>
            <a:off x="5171965" y="1653269"/>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
        <p:nvSpPr>
          <p:cNvPr id="38" name="Text Placeholder 101">
            <a:extLst>
              <a:ext uri="{FF2B5EF4-FFF2-40B4-BE49-F238E27FC236}">
                <a16:creationId xmlns:a16="http://schemas.microsoft.com/office/drawing/2014/main" id="{72CA3CF6-B799-4D21-BF86-26B38DB5ACE3}"/>
              </a:ext>
            </a:extLst>
          </p:cNvPr>
          <p:cNvSpPr>
            <a:spLocks noGrp="1"/>
          </p:cNvSpPr>
          <p:nvPr>
            <p:ph type="body" sz="quarter" idx="11" hasCustomPrompt="1"/>
          </p:nvPr>
        </p:nvSpPr>
        <p:spPr>
          <a:xfrm>
            <a:off x="3603249" y="3315475"/>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
        <p:nvSpPr>
          <p:cNvPr id="39" name="Text Placeholder 101">
            <a:extLst>
              <a:ext uri="{FF2B5EF4-FFF2-40B4-BE49-F238E27FC236}">
                <a16:creationId xmlns:a16="http://schemas.microsoft.com/office/drawing/2014/main" id="{A3E5F5D6-F8F3-42A2-BBC8-48364DD0C340}"/>
              </a:ext>
            </a:extLst>
          </p:cNvPr>
          <p:cNvSpPr>
            <a:spLocks noGrp="1"/>
          </p:cNvSpPr>
          <p:nvPr>
            <p:ph type="body" sz="quarter" idx="12" hasCustomPrompt="1"/>
          </p:nvPr>
        </p:nvSpPr>
        <p:spPr>
          <a:xfrm>
            <a:off x="6740901" y="3326702"/>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
        <p:nvSpPr>
          <p:cNvPr id="40" name="Text Placeholder 101">
            <a:extLst>
              <a:ext uri="{FF2B5EF4-FFF2-40B4-BE49-F238E27FC236}">
                <a16:creationId xmlns:a16="http://schemas.microsoft.com/office/drawing/2014/main" id="{01F88870-7B5B-4702-AD62-913985CF2C62}"/>
              </a:ext>
            </a:extLst>
          </p:cNvPr>
          <p:cNvSpPr>
            <a:spLocks noGrp="1"/>
          </p:cNvSpPr>
          <p:nvPr>
            <p:ph type="body" sz="quarter" idx="13" hasCustomPrompt="1"/>
          </p:nvPr>
        </p:nvSpPr>
        <p:spPr>
          <a:xfrm>
            <a:off x="5171965" y="4973201"/>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
        <p:nvSpPr>
          <p:cNvPr id="41" name="Text Placeholder 101">
            <a:extLst>
              <a:ext uri="{FF2B5EF4-FFF2-40B4-BE49-F238E27FC236}">
                <a16:creationId xmlns:a16="http://schemas.microsoft.com/office/drawing/2014/main" id="{F501D72C-A081-4C77-BED7-A378A847BF9E}"/>
              </a:ext>
            </a:extLst>
          </p:cNvPr>
          <p:cNvSpPr>
            <a:spLocks noGrp="1"/>
          </p:cNvSpPr>
          <p:nvPr>
            <p:ph type="body" sz="quarter" idx="14" hasCustomPrompt="1"/>
          </p:nvPr>
        </p:nvSpPr>
        <p:spPr>
          <a:xfrm>
            <a:off x="2073311" y="4973201"/>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
        <p:nvSpPr>
          <p:cNvPr id="42" name="Text Placeholder 101">
            <a:extLst>
              <a:ext uri="{FF2B5EF4-FFF2-40B4-BE49-F238E27FC236}">
                <a16:creationId xmlns:a16="http://schemas.microsoft.com/office/drawing/2014/main" id="{AE797F67-FCF3-4007-BFCB-E5C41A833AD2}"/>
              </a:ext>
            </a:extLst>
          </p:cNvPr>
          <p:cNvSpPr>
            <a:spLocks noGrp="1"/>
          </p:cNvSpPr>
          <p:nvPr>
            <p:ph type="body" sz="quarter" idx="15" hasCustomPrompt="1"/>
          </p:nvPr>
        </p:nvSpPr>
        <p:spPr>
          <a:xfrm>
            <a:off x="8270839" y="4973201"/>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Tree>
    <p:extLst>
      <p:ext uri="{BB962C8B-B14F-4D97-AF65-F5344CB8AC3E}">
        <p14:creationId xmlns:p14="http://schemas.microsoft.com/office/powerpoint/2010/main" val="31586642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Pyramid 2">
    <p:spTree>
      <p:nvGrpSpPr>
        <p:cNvPr id="1" name=""/>
        <p:cNvGrpSpPr/>
        <p:nvPr/>
      </p:nvGrpSpPr>
      <p:grpSpPr>
        <a:xfrm>
          <a:off x="0" y="0"/>
          <a:ext cx="0" cy="0"/>
          <a:chOff x="0" y="0"/>
          <a:chExt cx="0" cy="0"/>
        </a:xfrm>
      </p:grpSpPr>
      <p:cxnSp>
        <p:nvCxnSpPr>
          <p:cNvPr id="52" name="Straight Connector 51">
            <a:extLst>
              <a:ext uri="{FF2B5EF4-FFF2-40B4-BE49-F238E27FC236}">
                <a16:creationId xmlns:a16="http://schemas.microsoft.com/office/drawing/2014/main" id="{766172BD-BF1E-4EFC-A60B-F41C628DBAFE}"/>
              </a:ext>
            </a:extLst>
          </p:cNvPr>
          <p:cNvCxnSpPr>
            <a:cxnSpLocks/>
            <a:stCxn id="36" idx="4"/>
          </p:cNvCxnSpPr>
          <p:nvPr userDrawn="1"/>
        </p:nvCxnSpPr>
        <p:spPr>
          <a:xfrm>
            <a:off x="7457543" y="2175794"/>
            <a:ext cx="0" cy="3000996"/>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sp>
        <p:nvSpPr>
          <p:cNvPr id="9" name="Title 4">
            <a:extLst>
              <a:ext uri="{FF2B5EF4-FFF2-40B4-BE49-F238E27FC236}">
                <a16:creationId xmlns:a16="http://schemas.microsoft.com/office/drawing/2014/main" id="{7F063AD3-2273-444B-8008-CB32DB4873A2}"/>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grpSp>
        <p:nvGrpSpPr>
          <p:cNvPr id="35" name="Group 34">
            <a:extLst>
              <a:ext uri="{FF2B5EF4-FFF2-40B4-BE49-F238E27FC236}">
                <a16:creationId xmlns:a16="http://schemas.microsoft.com/office/drawing/2014/main" id="{A86BB213-33DA-4DC4-AD09-9F562AD9487F}"/>
              </a:ext>
            </a:extLst>
          </p:cNvPr>
          <p:cNvGrpSpPr/>
          <p:nvPr userDrawn="1"/>
        </p:nvGrpSpPr>
        <p:grpSpPr>
          <a:xfrm>
            <a:off x="1499909" y="1587836"/>
            <a:ext cx="4918821" cy="4332190"/>
            <a:chOff x="3378327" y="1525805"/>
            <a:chExt cx="5423388" cy="4776580"/>
          </a:xfrm>
        </p:grpSpPr>
        <p:grpSp>
          <p:nvGrpSpPr>
            <p:cNvPr id="18" name="Group 17">
              <a:extLst>
                <a:ext uri="{FF2B5EF4-FFF2-40B4-BE49-F238E27FC236}">
                  <a16:creationId xmlns:a16="http://schemas.microsoft.com/office/drawing/2014/main" id="{4EF8CEE7-E2A4-4F85-A602-450C8339B2FF}"/>
                </a:ext>
              </a:extLst>
            </p:cNvPr>
            <p:cNvGrpSpPr/>
            <p:nvPr userDrawn="1"/>
          </p:nvGrpSpPr>
          <p:grpSpPr>
            <a:xfrm>
              <a:off x="3378327" y="2474816"/>
              <a:ext cx="5423388" cy="3827569"/>
              <a:chOff x="3378327" y="2474816"/>
              <a:chExt cx="5423388" cy="3827569"/>
            </a:xfrm>
          </p:grpSpPr>
          <p:sp>
            <p:nvSpPr>
              <p:cNvPr id="8" name="Freeform: Shape 7">
                <a:extLst>
                  <a:ext uri="{FF2B5EF4-FFF2-40B4-BE49-F238E27FC236}">
                    <a16:creationId xmlns:a16="http://schemas.microsoft.com/office/drawing/2014/main" id="{80D1E5DB-1D2D-4A2A-82D5-BF9BD8F87F16}"/>
                  </a:ext>
                </a:extLst>
              </p:cNvPr>
              <p:cNvSpPr/>
              <p:nvPr/>
            </p:nvSpPr>
            <p:spPr>
              <a:xfrm>
                <a:off x="3385936" y="3994538"/>
                <a:ext cx="5408712" cy="2307847"/>
              </a:xfrm>
              <a:custGeom>
                <a:avLst/>
                <a:gdLst>
                  <a:gd name="connsiteX0" fmla="*/ 0 w 5408712"/>
                  <a:gd name="connsiteY0" fmla="*/ 1087 h 2307847"/>
                  <a:gd name="connsiteX1" fmla="*/ 99467 w 5408712"/>
                  <a:gd name="connsiteY1" fmla="*/ 1107724 h 2307847"/>
                  <a:gd name="connsiteX2" fmla="*/ 2704085 w 5408712"/>
                  <a:gd name="connsiteY2" fmla="*/ 2307848 h 2307847"/>
                  <a:gd name="connsiteX3" fmla="*/ 5314681 w 5408712"/>
                  <a:gd name="connsiteY3" fmla="*/ 1095766 h 2307847"/>
                  <a:gd name="connsiteX4" fmla="*/ 5408713 w 5408712"/>
                  <a:gd name="connsiteY4" fmla="*/ 0 h 2307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8712" h="2307847">
                    <a:moveTo>
                      <a:pt x="0" y="1087"/>
                    </a:moveTo>
                    <a:lnTo>
                      <a:pt x="99467" y="1107724"/>
                    </a:lnTo>
                    <a:cubicBezTo>
                      <a:pt x="426675" y="1800730"/>
                      <a:pt x="1469174" y="2307848"/>
                      <a:pt x="2704085" y="2307848"/>
                    </a:cubicBezTo>
                    <a:cubicBezTo>
                      <a:pt x="3946605" y="2307848"/>
                      <a:pt x="4993453" y="1795295"/>
                      <a:pt x="5314681" y="1095766"/>
                    </a:cubicBezTo>
                    <a:lnTo>
                      <a:pt x="5408713" y="0"/>
                    </a:lnTo>
                  </a:path>
                </a:pathLst>
              </a:custGeom>
              <a:solidFill>
                <a:srgbClr val="405178"/>
              </a:solidFill>
              <a:ln w="54292" cap="flat">
                <a:noFill/>
                <a:prstDash val="solid"/>
                <a:miter/>
              </a:ln>
            </p:spPr>
            <p:txBody>
              <a:bodyPr rtlCol="0" anchor="ctr"/>
              <a:lstStyle/>
              <a:p>
                <a:endParaRPr lang="en-US" dirty="0"/>
              </a:p>
            </p:txBody>
          </p:sp>
          <p:sp>
            <p:nvSpPr>
              <p:cNvPr id="10" name="Freeform: Shape 9">
                <a:extLst>
                  <a:ext uri="{FF2B5EF4-FFF2-40B4-BE49-F238E27FC236}">
                    <a16:creationId xmlns:a16="http://schemas.microsoft.com/office/drawing/2014/main" id="{BC113A01-9186-4D01-9701-F66D6A26FB01}"/>
                  </a:ext>
                </a:extLst>
              </p:cNvPr>
              <p:cNvSpPr/>
              <p:nvPr/>
            </p:nvSpPr>
            <p:spPr>
              <a:xfrm>
                <a:off x="3378327" y="2474816"/>
                <a:ext cx="5423388" cy="2865514"/>
              </a:xfrm>
              <a:custGeom>
                <a:avLst/>
                <a:gdLst>
                  <a:gd name="connsiteX0" fmla="*/ 5423388 w 5423388"/>
                  <a:gd name="connsiteY0" fmla="*/ 1432757 h 2865514"/>
                  <a:gd name="connsiteX1" fmla="*/ 2711694 w 5423388"/>
                  <a:gd name="connsiteY1" fmla="*/ 2865514 h 2865514"/>
                  <a:gd name="connsiteX2" fmla="*/ 0 w 5423388"/>
                  <a:gd name="connsiteY2" fmla="*/ 1432757 h 2865514"/>
                  <a:gd name="connsiteX3" fmla="*/ 2711694 w 5423388"/>
                  <a:gd name="connsiteY3" fmla="*/ 0 h 2865514"/>
                  <a:gd name="connsiteX4" fmla="*/ 5423388 w 5423388"/>
                  <a:gd name="connsiteY4" fmla="*/ 1432757 h 2865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3388" h="2865514">
                    <a:moveTo>
                      <a:pt x="5423388" y="1432757"/>
                    </a:moveTo>
                    <a:cubicBezTo>
                      <a:pt x="5423388" y="2224144"/>
                      <a:pt x="4209132" y="2865514"/>
                      <a:pt x="2711694" y="2865514"/>
                    </a:cubicBezTo>
                    <a:cubicBezTo>
                      <a:pt x="1214256" y="2865514"/>
                      <a:pt x="0" y="2224144"/>
                      <a:pt x="0" y="1432757"/>
                    </a:cubicBezTo>
                    <a:cubicBezTo>
                      <a:pt x="0" y="641371"/>
                      <a:pt x="1214256" y="0"/>
                      <a:pt x="2711694" y="0"/>
                    </a:cubicBezTo>
                    <a:cubicBezTo>
                      <a:pt x="4209132" y="0"/>
                      <a:pt x="5423388" y="641371"/>
                      <a:pt x="5423388" y="1432757"/>
                    </a:cubicBezTo>
                    <a:close/>
                  </a:path>
                </a:pathLst>
              </a:custGeom>
              <a:solidFill>
                <a:srgbClr val="2D3955"/>
              </a:solidFill>
              <a:ln w="54292" cap="flat">
                <a:noFill/>
                <a:prstDash val="solid"/>
                <a:miter/>
              </a:ln>
            </p:spPr>
            <p:txBody>
              <a:bodyPr rtlCol="0" anchor="ctr"/>
              <a:lstStyle/>
              <a:p>
                <a:endParaRPr lang="en-US" dirty="0"/>
              </a:p>
            </p:txBody>
          </p:sp>
        </p:grpSp>
        <p:grpSp>
          <p:nvGrpSpPr>
            <p:cNvPr id="19" name="Group 18">
              <a:extLst>
                <a:ext uri="{FF2B5EF4-FFF2-40B4-BE49-F238E27FC236}">
                  <a16:creationId xmlns:a16="http://schemas.microsoft.com/office/drawing/2014/main" id="{E26B534A-6F87-4068-8470-18EF8D582DB5}"/>
                </a:ext>
              </a:extLst>
            </p:cNvPr>
            <p:cNvGrpSpPr/>
            <p:nvPr userDrawn="1"/>
          </p:nvGrpSpPr>
          <p:grpSpPr>
            <a:xfrm>
              <a:off x="4153950" y="2039445"/>
              <a:ext cx="3872140" cy="2783440"/>
              <a:chOff x="4153950" y="2039445"/>
              <a:chExt cx="3872140" cy="2783440"/>
            </a:xfrm>
          </p:grpSpPr>
          <p:sp>
            <p:nvSpPr>
              <p:cNvPr id="11" name="Freeform: Shape 10">
                <a:extLst>
                  <a:ext uri="{FF2B5EF4-FFF2-40B4-BE49-F238E27FC236}">
                    <a16:creationId xmlns:a16="http://schemas.microsoft.com/office/drawing/2014/main" id="{9AE91100-6011-42BC-B5CB-FFD6D1A66D38}"/>
                  </a:ext>
                </a:extLst>
              </p:cNvPr>
              <p:cNvSpPr/>
              <p:nvPr/>
            </p:nvSpPr>
            <p:spPr>
              <a:xfrm>
                <a:off x="4159386" y="3064551"/>
                <a:ext cx="3861270" cy="1758334"/>
              </a:xfrm>
              <a:custGeom>
                <a:avLst/>
                <a:gdLst>
                  <a:gd name="connsiteX0" fmla="*/ 0 w 3861270"/>
                  <a:gd name="connsiteY0" fmla="*/ 0 h 1758334"/>
                  <a:gd name="connsiteX1" fmla="*/ 71203 w 3861270"/>
                  <a:gd name="connsiteY1" fmla="*/ 952816 h 1758334"/>
                  <a:gd name="connsiteX2" fmla="*/ 1930635 w 3861270"/>
                  <a:gd name="connsiteY2" fmla="*/ 1758334 h 1758334"/>
                  <a:gd name="connsiteX3" fmla="*/ 3794415 w 3861270"/>
                  <a:gd name="connsiteY3" fmla="*/ 944663 h 1758334"/>
                  <a:gd name="connsiteX4" fmla="*/ 3861270 w 3861270"/>
                  <a:gd name="connsiteY4" fmla="*/ 11958 h 1758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1270" h="1758334">
                    <a:moveTo>
                      <a:pt x="0" y="0"/>
                    </a:moveTo>
                    <a:lnTo>
                      <a:pt x="71203" y="952816"/>
                    </a:lnTo>
                    <a:cubicBezTo>
                      <a:pt x="304923" y="1418082"/>
                      <a:pt x="1049022" y="1758334"/>
                      <a:pt x="1930635" y="1758334"/>
                    </a:cubicBezTo>
                    <a:cubicBezTo>
                      <a:pt x="2817683" y="1758334"/>
                      <a:pt x="3565044" y="1414277"/>
                      <a:pt x="3794415" y="944663"/>
                    </a:cubicBezTo>
                    <a:lnTo>
                      <a:pt x="3861270" y="11958"/>
                    </a:lnTo>
                  </a:path>
                </a:pathLst>
              </a:custGeom>
              <a:solidFill>
                <a:srgbClr val="13C5BD"/>
              </a:solidFill>
              <a:ln w="54292" cap="flat">
                <a:noFill/>
                <a:prstDash val="solid"/>
                <a:miter/>
              </a:ln>
            </p:spPr>
            <p:txBody>
              <a:bodyPr rtlCol="0" anchor="ctr"/>
              <a:lstStyle/>
              <a:p>
                <a:endParaRPr lang="en-US" dirty="0"/>
              </a:p>
            </p:txBody>
          </p:sp>
          <p:sp>
            <p:nvSpPr>
              <p:cNvPr id="12" name="Freeform: Shape 11">
                <a:extLst>
                  <a:ext uri="{FF2B5EF4-FFF2-40B4-BE49-F238E27FC236}">
                    <a16:creationId xmlns:a16="http://schemas.microsoft.com/office/drawing/2014/main" id="{136D3432-B55F-48BB-AE3A-92F470C7E7C4}"/>
                  </a:ext>
                </a:extLst>
              </p:cNvPr>
              <p:cNvSpPr/>
              <p:nvPr/>
            </p:nvSpPr>
            <p:spPr>
              <a:xfrm>
                <a:off x="4153950" y="2039445"/>
                <a:ext cx="3872140" cy="1903458"/>
              </a:xfrm>
              <a:custGeom>
                <a:avLst/>
                <a:gdLst>
                  <a:gd name="connsiteX0" fmla="*/ 3872141 w 3872140"/>
                  <a:gd name="connsiteY0" fmla="*/ 951729 h 1903458"/>
                  <a:gd name="connsiteX1" fmla="*/ 1936070 w 3872140"/>
                  <a:gd name="connsiteY1" fmla="*/ 1903458 h 1903458"/>
                  <a:gd name="connsiteX2" fmla="*/ 0 w 3872140"/>
                  <a:gd name="connsiteY2" fmla="*/ 951729 h 1903458"/>
                  <a:gd name="connsiteX3" fmla="*/ 1936070 w 3872140"/>
                  <a:gd name="connsiteY3" fmla="*/ 0 h 1903458"/>
                  <a:gd name="connsiteX4" fmla="*/ 3872141 w 3872140"/>
                  <a:gd name="connsiteY4" fmla="*/ 951729 h 1903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2140" h="1903458">
                    <a:moveTo>
                      <a:pt x="3872141" y="951729"/>
                    </a:moveTo>
                    <a:cubicBezTo>
                      <a:pt x="3872141" y="1477327"/>
                      <a:pt x="3005203" y="1903458"/>
                      <a:pt x="1936070" y="1903458"/>
                    </a:cubicBezTo>
                    <a:cubicBezTo>
                      <a:pt x="866938" y="1903458"/>
                      <a:pt x="0" y="1477327"/>
                      <a:pt x="0" y="951729"/>
                    </a:cubicBezTo>
                    <a:cubicBezTo>
                      <a:pt x="0" y="426131"/>
                      <a:pt x="866938" y="0"/>
                      <a:pt x="1936070" y="0"/>
                    </a:cubicBezTo>
                    <a:cubicBezTo>
                      <a:pt x="3005203" y="0"/>
                      <a:pt x="3872141" y="426131"/>
                      <a:pt x="3872141" y="951729"/>
                    </a:cubicBezTo>
                    <a:close/>
                  </a:path>
                </a:pathLst>
              </a:custGeom>
              <a:solidFill>
                <a:srgbClr val="12BAB2"/>
              </a:solidFill>
              <a:ln w="54292" cap="flat">
                <a:noFill/>
                <a:prstDash val="solid"/>
                <a:miter/>
              </a:ln>
            </p:spPr>
            <p:txBody>
              <a:bodyPr rtlCol="0" anchor="ctr"/>
              <a:lstStyle/>
              <a:p>
                <a:endParaRPr lang="en-US" dirty="0"/>
              </a:p>
            </p:txBody>
          </p:sp>
        </p:grpSp>
        <p:sp>
          <p:nvSpPr>
            <p:cNvPr id="13" name="Freeform: Shape 12">
              <a:extLst>
                <a:ext uri="{FF2B5EF4-FFF2-40B4-BE49-F238E27FC236}">
                  <a16:creationId xmlns:a16="http://schemas.microsoft.com/office/drawing/2014/main" id="{04A0A6AD-6D9D-46D8-8CF8-5DDB70F11DD5}"/>
                </a:ext>
              </a:extLst>
            </p:cNvPr>
            <p:cNvSpPr/>
            <p:nvPr/>
          </p:nvSpPr>
          <p:spPr>
            <a:xfrm>
              <a:off x="4958382" y="2366652"/>
              <a:ext cx="2260016" cy="1133269"/>
            </a:xfrm>
            <a:custGeom>
              <a:avLst/>
              <a:gdLst>
                <a:gd name="connsiteX0" fmla="*/ 0 w 2260016"/>
                <a:gd name="connsiteY0" fmla="*/ 4892 h 1133269"/>
                <a:gd name="connsiteX1" fmla="*/ 41309 w 2260016"/>
                <a:gd name="connsiteY1" fmla="*/ 633218 h 1133269"/>
                <a:gd name="connsiteX2" fmla="*/ 1130009 w 2260016"/>
                <a:gd name="connsiteY2" fmla="*/ 1133270 h 1133269"/>
                <a:gd name="connsiteX3" fmla="*/ 2220883 w 2260016"/>
                <a:gd name="connsiteY3" fmla="*/ 628326 h 1133269"/>
                <a:gd name="connsiteX4" fmla="*/ 2260017 w 2260016"/>
                <a:gd name="connsiteY4" fmla="*/ 0 h 1133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0016" h="1133269">
                  <a:moveTo>
                    <a:pt x="0" y="4892"/>
                  </a:moveTo>
                  <a:lnTo>
                    <a:pt x="41309" y="633218"/>
                  </a:lnTo>
                  <a:cubicBezTo>
                    <a:pt x="178279" y="921835"/>
                    <a:pt x="613651" y="1133270"/>
                    <a:pt x="1130009" y="1133270"/>
                  </a:cubicBezTo>
                  <a:cubicBezTo>
                    <a:pt x="1649084" y="1133270"/>
                    <a:pt x="2086629" y="919660"/>
                    <a:pt x="2220883" y="628326"/>
                  </a:cubicBezTo>
                  <a:lnTo>
                    <a:pt x="2260017" y="0"/>
                  </a:lnTo>
                </a:path>
              </a:pathLst>
            </a:custGeom>
            <a:solidFill>
              <a:srgbClr val="B1B2B3"/>
            </a:solidFill>
            <a:ln w="54292"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DEA5D39E-151C-4FBD-9B24-3E0B904C510F}"/>
                </a:ext>
              </a:extLst>
            </p:cNvPr>
            <p:cNvSpPr/>
            <p:nvPr/>
          </p:nvSpPr>
          <p:spPr>
            <a:xfrm>
              <a:off x="4955120" y="1792680"/>
              <a:ext cx="2266539" cy="1047934"/>
            </a:xfrm>
            <a:custGeom>
              <a:avLst/>
              <a:gdLst>
                <a:gd name="connsiteX0" fmla="*/ 2266539 w 2266539"/>
                <a:gd name="connsiteY0" fmla="*/ 523967 h 1047934"/>
                <a:gd name="connsiteX1" fmla="*/ 1133270 w 2266539"/>
                <a:gd name="connsiteY1" fmla="*/ 1047935 h 1047934"/>
                <a:gd name="connsiteX2" fmla="*/ 0 w 2266539"/>
                <a:gd name="connsiteY2" fmla="*/ 523967 h 1047934"/>
                <a:gd name="connsiteX3" fmla="*/ 1133270 w 2266539"/>
                <a:gd name="connsiteY3" fmla="*/ 0 h 1047934"/>
                <a:gd name="connsiteX4" fmla="*/ 2266539 w 2266539"/>
                <a:gd name="connsiteY4" fmla="*/ 523967 h 1047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6539" h="1047934">
                  <a:moveTo>
                    <a:pt x="2266539" y="523967"/>
                  </a:moveTo>
                  <a:cubicBezTo>
                    <a:pt x="2266539" y="813128"/>
                    <a:pt x="1759422" y="1047935"/>
                    <a:pt x="1133270" y="1047935"/>
                  </a:cubicBezTo>
                  <a:cubicBezTo>
                    <a:pt x="507118" y="1047935"/>
                    <a:pt x="0" y="813128"/>
                    <a:pt x="0" y="523967"/>
                  </a:cubicBezTo>
                  <a:cubicBezTo>
                    <a:pt x="0" y="234807"/>
                    <a:pt x="507118" y="0"/>
                    <a:pt x="1133270" y="0"/>
                  </a:cubicBezTo>
                  <a:cubicBezTo>
                    <a:pt x="1759422" y="0"/>
                    <a:pt x="2266539" y="234807"/>
                    <a:pt x="2266539" y="523967"/>
                  </a:cubicBezTo>
                  <a:close/>
                </a:path>
              </a:pathLst>
            </a:custGeom>
            <a:solidFill>
              <a:srgbClr val="A7A8A9"/>
            </a:solidFill>
            <a:ln w="54292"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D2E5B6EA-FC21-4757-85CE-6BD255E3FBE2}"/>
                </a:ext>
              </a:extLst>
            </p:cNvPr>
            <p:cNvSpPr/>
            <p:nvPr/>
          </p:nvSpPr>
          <p:spPr>
            <a:xfrm>
              <a:off x="5526919" y="1814965"/>
              <a:ext cx="1135987" cy="730510"/>
            </a:xfrm>
            <a:custGeom>
              <a:avLst/>
              <a:gdLst>
                <a:gd name="connsiteX0" fmla="*/ 0 w 1135987"/>
                <a:gd name="connsiteY0" fmla="*/ 0 h 730510"/>
                <a:gd name="connsiteX1" fmla="*/ 20654 w 1135987"/>
                <a:gd name="connsiteY1" fmla="*/ 537012 h 730510"/>
                <a:gd name="connsiteX2" fmla="*/ 567994 w 1135987"/>
                <a:gd name="connsiteY2" fmla="*/ 730510 h 730510"/>
                <a:gd name="connsiteX3" fmla="*/ 1116420 w 1135987"/>
                <a:gd name="connsiteY3" fmla="*/ 534838 h 730510"/>
                <a:gd name="connsiteX4" fmla="*/ 1135987 w 1135987"/>
                <a:gd name="connsiteY4" fmla="*/ 2718 h 7305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987" h="730510">
                  <a:moveTo>
                    <a:pt x="0" y="0"/>
                  </a:moveTo>
                  <a:lnTo>
                    <a:pt x="20654" y="537012"/>
                  </a:lnTo>
                  <a:cubicBezTo>
                    <a:pt x="89683" y="648980"/>
                    <a:pt x="308728" y="730510"/>
                    <a:pt x="567994" y="730510"/>
                  </a:cubicBezTo>
                  <a:cubicBezTo>
                    <a:pt x="828890" y="730510"/>
                    <a:pt x="1049022" y="647893"/>
                    <a:pt x="1116420" y="534838"/>
                  </a:cubicBezTo>
                  <a:lnTo>
                    <a:pt x="1135987" y="2718"/>
                  </a:lnTo>
                </a:path>
              </a:pathLst>
            </a:custGeom>
            <a:solidFill>
              <a:srgbClr val="E3E3E1"/>
            </a:solidFill>
            <a:ln w="54292"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53FC7738-6013-4DA2-9CDC-F57C5AF31973}"/>
                </a:ext>
              </a:extLst>
            </p:cNvPr>
            <p:cNvSpPr/>
            <p:nvPr/>
          </p:nvSpPr>
          <p:spPr>
            <a:xfrm>
              <a:off x="5525832" y="1525805"/>
              <a:ext cx="1139248" cy="513096"/>
            </a:xfrm>
            <a:custGeom>
              <a:avLst/>
              <a:gdLst>
                <a:gd name="connsiteX0" fmla="*/ 1139249 w 1139248"/>
                <a:gd name="connsiteY0" fmla="*/ 256548 h 513096"/>
                <a:gd name="connsiteX1" fmla="*/ 569624 w 1139248"/>
                <a:gd name="connsiteY1" fmla="*/ 513097 h 513096"/>
                <a:gd name="connsiteX2" fmla="*/ 0 w 1139248"/>
                <a:gd name="connsiteY2" fmla="*/ 256548 h 513096"/>
                <a:gd name="connsiteX3" fmla="*/ 569081 w 1139248"/>
                <a:gd name="connsiteY3" fmla="*/ 0 h 513096"/>
                <a:gd name="connsiteX4" fmla="*/ 1139249 w 1139248"/>
                <a:gd name="connsiteY4" fmla="*/ 256548 h 513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9248" h="513096">
                  <a:moveTo>
                    <a:pt x="1139249" y="256548"/>
                  </a:moveTo>
                  <a:cubicBezTo>
                    <a:pt x="1139249" y="398411"/>
                    <a:pt x="884331" y="513097"/>
                    <a:pt x="569624" y="513097"/>
                  </a:cubicBezTo>
                  <a:cubicBezTo>
                    <a:pt x="254918" y="513097"/>
                    <a:pt x="0" y="397867"/>
                    <a:pt x="0" y="256548"/>
                  </a:cubicBezTo>
                  <a:cubicBezTo>
                    <a:pt x="0" y="115229"/>
                    <a:pt x="254918" y="0"/>
                    <a:pt x="569081" y="0"/>
                  </a:cubicBezTo>
                  <a:cubicBezTo>
                    <a:pt x="883787" y="0"/>
                    <a:pt x="1139249" y="115229"/>
                    <a:pt x="1139249" y="256548"/>
                  </a:cubicBezTo>
                  <a:close/>
                </a:path>
              </a:pathLst>
            </a:custGeom>
            <a:solidFill>
              <a:srgbClr val="CBCBC7"/>
            </a:solidFill>
            <a:ln w="54292" cap="flat">
              <a:noFill/>
              <a:prstDash val="solid"/>
              <a:miter/>
            </a:ln>
          </p:spPr>
          <p:txBody>
            <a:bodyPr rtlCol="0" anchor="ctr"/>
            <a:lstStyle/>
            <a:p>
              <a:endParaRPr lang="en-US"/>
            </a:p>
          </p:txBody>
        </p:sp>
      </p:grpSp>
      <p:sp>
        <p:nvSpPr>
          <p:cNvPr id="37" name="Text Placeholder 19">
            <a:extLst>
              <a:ext uri="{FF2B5EF4-FFF2-40B4-BE49-F238E27FC236}">
                <a16:creationId xmlns:a16="http://schemas.microsoft.com/office/drawing/2014/main" id="{7A3CBB5B-948C-4C24-A147-9457AC5E5709}"/>
              </a:ext>
            </a:extLst>
          </p:cNvPr>
          <p:cNvSpPr>
            <a:spLocks noGrp="1"/>
          </p:cNvSpPr>
          <p:nvPr>
            <p:ph type="body" sz="quarter" idx="19"/>
          </p:nvPr>
        </p:nvSpPr>
        <p:spPr>
          <a:xfrm>
            <a:off x="8034354" y="2985505"/>
            <a:ext cx="2361792" cy="513096"/>
          </a:xfrm>
        </p:spPr>
        <p:txBody>
          <a:bodyPr/>
          <a:lstStyle>
            <a:lvl1pPr algn="l">
              <a:defRPr sz="1800" b="1">
                <a:solidFill>
                  <a:srgbClr val="A7A8A9"/>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38" name="Text Placeholder 19">
            <a:extLst>
              <a:ext uri="{FF2B5EF4-FFF2-40B4-BE49-F238E27FC236}">
                <a16:creationId xmlns:a16="http://schemas.microsoft.com/office/drawing/2014/main" id="{94C31B5B-41A2-4911-BB1A-5741214BC154}"/>
              </a:ext>
            </a:extLst>
          </p:cNvPr>
          <p:cNvSpPr>
            <a:spLocks noGrp="1"/>
          </p:cNvSpPr>
          <p:nvPr>
            <p:ph type="body" sz="quarter" idx="20"/>
          </p:nvPr>
        </p:nvSpPr>
        <p:spPr>
          <a:xfrm>
            <a:off x="8034354" y="5047476"/>
            <a:ext cx="2361792" cy="513096"/>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39" name="Text Placeholder 19">
            <a:extLst>
              <a:ext uri="{FF2B5EF4-FFF2-40B4-BE49-F238E27FC236}">
                <a16:creationId xmlns:a16="http://schemas.microsoft.com/office/drawing/2014/main" id="{FBAC7DB0-7E48-4B7A-A17B-9CFEE6C46955}"/>
              </a:ext>
            </a:extLst>
          </p:cNvPr>
          <p:cNvSpPr>
            <a:spLocks noGrp="1"/>
          </p:cNvSpPr>
          <p:nvPr>
            <p:ph type="body" sz="quarter" idx="21"/>
          </p:nvPr>
        </p:nvSpPr>
        <p:spPr>
          <a:xfrm>
            <a:off x="8034354" y="1917165"/>
            <a:ext cx="2361792" cy="513096"/>
          </a:xfrm>
        </p:spPr>
        <p:txBody>
          <a:bodyPr/>
          <a:lstStyle>
            <a:lvl1pPr algn="l">
              <a:defRPr sz="1800" b="1">
                <a:solidFill>
                  <a:srgbClr val="CBCBC7"/>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40" name="Text Placeholder 19">
            <a:extLst>
              <a:ext uri="{FF2B5EF4-FFF2-40B4-BE49-F238E27FC236}">
                <a16:creationId xmlns:a16="http://schemas.microsoft.com/office/drawing/2014/main" id="{C30A4EF0-38F5-4C3F-8F08-5DF8ACD4737E}"/>
              </a:ext>
            </a:extLst>
          </p:cNvPr>
          <p:cNvSpPr>
            <a:spLocks noGrp="1"/>
          </p:cNvSpPr>
          <p:nvPr>
            <p:ph type="body" sz="quarter" idx="22"/>
          </p:nvPr>
        </p:nvSpPr>
        <p:spPr>
          <a:xfrm>
            <a:off x="8034354" y="3979623"/>
            <a:ext cx="2361792" cy="513096"/>
          </a:xfrm>
        </p:spPr>
        <p:txBody>
          <a:bodyPr/>
          <a:lstStyle>
            <a:lvl1pPr algn="l">
              <a:defRPr sz="1800" b="1">
                <a:solidFill>
                  <a:srgbClr val="218BC9"/>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36" name="Oval 35">
            <a:extLst>
              <a:ext uri="{FF2B5EF4-FFF2-40B4-BE49-F238E27FC236}">
                <a16:creationId xmlns:a16="http://schemas.microsoft.com/office/drawing/2014/main" id="{4CFD3AA3-69A7-473E-8441-AFAC3A7AF287}"/>
              </a:ext>
            </a:extLst>
          </p:cNvPr>
          <p:cNvSpPr/>
          <p:nvPr userDrawn="1"/>
        </p:nvSpPr>
        <p:spPr>
          <a:xfrm>
            <a:off x="7328228" y="1917165"/>
            <a:ext cx="258629" cy="258629"/>
          </a:xfrm>
          <a:prstGeom prst="ellipse">
            <a:avLst/>
          </a:prstGeom>
          <a:solidFill>
            <a:srgbClr val="CBCB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4AE86D0C-8FEC-4D43-A6EB-9F34C9559C7B}"/>
              </a:ext>
            </a:extLst>
          </p:cNvPr>
          <p:cNvSpPr/>
          <p:nvPr userDrawn="1"/>
        </p:nvSpPr>
        <p:spPr>
          <a:xfrm>
            <a:off x="7328228" y="2983424"/>
            <a:ext cx="258629" cy="258629"/>
          </a:xfrm>
          <a:prstGeom prst="ellipse">
            <a:avLst/>
          </a:prstGeom>
          <a:solidFill>
            <a:srgbClr val="A7A8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DBAF2230-BE8F-48F8-A407-6070F08FAF88}"/>
              </a:ext>
            </a:extLst>
          </p:cNvPr>
          <p:cNvSpPr/>
          <p:nvPr userDrawn="1"/>
        </p:nvSpPr>
        <p:spPr>
          <a:xfrm>
            <a:off x="7328228" y="3979623"/>
            <a:ext cx="258629" cy="258629"/>
          </a:xfrm>
          <a:prstGeom prst="ellipse">
            <a:avLst/>
          </a:prstGeom>
          <a:solidFill>
            <a:srgbClr val="218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2A6ED743-0210-4E93-B522-E4BAD2FC3B3D}"/>
              </a:ext>
            </a:extLst>
          </p:cNvPr>
          <p:cNvSpPr/>
          <p:nvPr userDrawn="1"/>
        </p:nvSpPr>
        <p:spPr>
          <a:xfrm>
            <a:off x="7328228" y="5047476"/>
            <a:ext cx="258629" cy="258629"/>
          </a:xfrm>
          <a:prstGeom prst="ellipse">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91958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Item Cycle">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E2E45551-9222-4B6C-8E94-1C2EC86ACEC7}"/>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0" name="Text Placeholder 19">
            <a:extLst>
              <a:ext uri="{FF2B5EF4-FFF2-40B4-BE49-F238E27FC236}">
                <a16:creationId xmlns:a16="http://schemas.microsoft.com/office/drawing/2014/main" id="{0B0BB854-A9DC-4240-84DC-CFB5A92F0F07}"/>
              </a:ext>
            </a:extLst>
          </p:cNvPr>
          <p:cNvSpPr>
            <a:spLocks noGrp="1"/>
          </p:cNvSpPr>
          <p:nvPr userDrawn="1">
            <p:ph type="body" sz="quarter" idx="17"/>
          </p:nvPr>
        </p:nvSpPr>
        <p:spPr>
          <a:xfrm>
            <a:off x="1281634" y="1901451"/>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Text Placeholder 19">
            <a:extLst>
              <a:ext uri="{FF2B5EF4-FFF2-40B4-BE49-F238E27FC236}">
                <a16:creationId xmlns:a16="http://schemas.microsoft.com/office/drawing/2014/main" id="{D63699CC-30DE-4A5F-8607-5A38B914857D}"/>
              </a:ext>
            </a:extLst>
          </p:cNvPr>
          <p:cNvSpPr>
            <a:spLocks noGrp="1"/>
          </p:cNvSpPr>
          <p:nvPr userDrawn="1">
            <p:ph type="body" sz="quarter" idx="18"/>
          </p:nvPr>
        </p:nvSpPr>
        <p:spPr>
          <a:xfrm>
            <a:off x="1200008" y="4398019"/>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Text Placeholder 19">
            <a:extLst>
              <a:ext uri="{FF2B5EF4-FFF2-40B4-BE49-F238E27FC236}">
                <a16:creationId xmlns:a16="http://schemas.microsoft.com/office/drawing/2014/main" id="{02A5CBCD-8844-4C43-8657-FD3B91175315}"/>
              </a:ext>
            </a:extLst>
          </p:cNvPr>
          <p:cNvSpPr>
            <a:spLocks noGrp="1"/>
          </p:cNvSpPr>
          <p:nvPr userDrawn="1">
            <p:ph type="body" sz="quarter" idx="19"/>
          </p:nvPr>
        </p:nvSpPr>
        <p:spPr>
          <a:xfrm>
            <a:off x="8803908" y="3142941"/>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Text Placeholder 19">
            <a:extLst>
              <a:ext uri="{FF2B5EF4-FFF2-40B4-BE49-F238E27FC236}">
                <a16:creationId xmlns:a16="http://schemas.microsoft.com/office/drawing/2014/main" id="{A38EAFCA-11FD-4632-B537-95151C1B3DD0}"/>
              </a:ext>
            </a:extLst>
          </p:cNvPr>
          <p:cNvSpPr>
            <a:spLocks noGrp="1"/>
          </p:cNvSpPr>
          <p:nvPr userDrawn="1">
            <p:ph type="body" sz="quarter" idx="20"/>
          </p:nvPr>
        </p:nvSpPr>
        <p:spPr>
          <a:xfrm>
            <a:off x="5379750" y="3715058"/>
            <a:ext cx="1432500" cy="803541"/>
          </a:xfrm>
        </p:spPr>
        <p:txBody>
          <a:bodyPr/>
          <a:lstStyle>
            <a:lvl1pPr algn="ctr">
              <a:defRPr sz="1800" b="1">
                <a:solidFill>
                  <a:srgbClr val="218BC9"/>
                </a:solidFill>
                <a:latin typeface="ADPortsGroup" panose="00000500000000000000" pitchFamily="50" charset="-78"/>
                <a:cs typeface="ADPortsGroup" panose="00000500000000000000" pitchFamily="50" charset="-78"/>
              </a:defRPr>
            </a:lvl1pPr>
            <a:lvl2pPr marL="0" indent="0" algn="l">
              <a:buNone/>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grpSp>
        <p:nvGrpSpPr>
          <p:cNvPr id="36" name="Group 35">
            <a:extLst>
              <a:ext uri="{FF2B5EF4-FFF2-40B4-BE49-F238E27FC236}">
                <a16:creationId xmlns:a16="http://schemas.microsoft.com/office/drawing/2014/main" id="{2D4CA04D-D589-4AD5-B516-3196A3E2233A}"/>
              </a:ext>
            </a:extLst>
          </p:cNvPr>
          <p:cNvGrpSpPr/>
          <p:nvPr userDrawn="1"/>
        </p:nvGrpSpPr>
        <p:grpSpPr>
          <a:xfrm>
            <a:off x="6129868" y="2058586"/>
            <a:ext cx="2000037" cy="3021029"/>
            <a:chOff x="6129868" y="2058586"/>
            <a:chExt cx="2000037" cy="3021029"/>
          </a:xfrm>
          <a:effectLst>
            <a:outerShdw blurRad="50800" dist="38100" algn="l" rotWithShape="0">
              <a:prstClr val="black">
                <a:alpha val="40000"/>
              </a:prstClr>
            </a:outerShdw>
          </a:effectLst>
        </p:grpSpPr>
        <p:sp>
          <p:nvSpPr>
            <p:cNvPr id="5" name="Freeform: Shape 4">
              <a:extLst>
                <a:ext uri="{FF2B5EF4-FFF2-40B4-BE49-F238E27FC236}">
                  <a16:creationId xmlns:a16="http://schemas.microsoft.com/office/drawing/2014/main" id="{863230C2-2273-45A8-9FCE-035D4248E313}"/>
                </a:ext>
              </a:extLst>
            </p:cNvPr>
            <p:cNvSpPr/>
            <p:nvPr/>
          </p:nvSpPr>
          <p:spPr>
            <a:xfrm>
              <a:off x="6129868" y="2058586"/>
              <a:ext cx="2000037" cy="3021029"/>
            </a:xfrm>
            <a:custGeom>
              <a:avLst/>
              <a:gdLst>
                <a:gd name="connsiteX0" fmla="*/ 0 w 1580578"/>
                <a:gd name="connsiteY0" fmla="*/ 803815 h 2387441"/>
                <a:gd name="connsiteX1" fmla="*/ 776859 w 1580578"/>
                <a:gd name="connsiteY1" fmla="*/ 1606963 h 2387441"/>
                <a:gd name="connsiteX2" fmla="*/ 682085 w 1580578"/>
                <a:gd name="connsiteY2" fmla="*/ 1985296 h 2387441"/>
                <a:gd name="connsiteX3" fmla="*/ 1378553 w 1580578"/>
                <a:gd name="connsiteY3" fmla="*/ 2387441 h 2387441"/>
                <a:gd name="connsiteX4" fmla="*/ 1454087 w 1580578"/>
                <a:gd name="connsiteY4" fmla="*/ 2232755 h 2387441"/>
                <a:gd name="connsiteX5" fmla="*/ 1580579 w 1580578"/>
                <a:gd name="connsiteY5" fmla="*/ 1606963 h 2387441"/>
                <a:gd name="connsiteX6" fmla="*/ 1454087 w 1580578"/>
                <a:gd name="connsiteY6" fmla="*/ 981170 h 2387441"/>
                <a:gd name="connsiteX7" fmla="*/ 1109758 w 1580578"/>
                <a:gd name="connsiteY7" fmla="*/ 470345 h 2387441"/>
                <a:gd name="connsiteX8" fmla="*/ 598932 w 1580578"/>
                <a:gd name="connsiteY8" fmla="*/ 126016 h 2387441"/>
                <a:gd name="connsiteX9" fmla="*/ 0 w 1580578"/>
                <a:gd name="connsiteY9" fmla="*/ 0 h 2387441"/>
                <a:gd name="connsiteX10" fmla="*/ 0 w 1580578"/>
                <a:gd name="connsiteY10" fmla="*/ 803815 h 238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0578" h="2387441">
                  <a:moveTo>
                    <a:pt x="0" y="803815"/>
                  </a:moveTo>
                  <a:cubicBezTo>
                    <a:pt x="430816" y="818007"/>
                    <a:pt x="776859" y="1172813"/>
                    <a:pt x="776859" y="1606963"/>
                  </a:cubicBezTo>
                  <a:cubicBezTo>
                    <a:pt x="776859" y="1743647"/>
                    <a:pt x="742474" y="1872520"/>
                    <a:pt x="682085" y="1985296"/>
                  </a:cubicBezTo>
                  <a:lnTo>
                    <a:pt x="1378553" y="2387441"/>
                  </a:lnTo>
                  <a:cubicBezTo>
                    <a:pt x="1406366" y="2337435"/>
                    <a:pt x="1431607" y="2285905"/>
                    <a:pt x="1454087" y="2232755"/>
                  </a:cubicBezTo>
                  <a:cubicBezTo>
                    <a:pt x="1538002" y="2034350"/>
                    <a:pt x="1580579" y="1823752"/>
                    <a:pt x="1580579" y="1606963"/>
                  </a:cubicBezTo>
                  <a:cubicBezTo>
                    <a:pt x="1580579" y="1390174"/>
                    <a:pt x="1538002" y="1179576"/>
                    <a:pt x="1454087" y="981170"/>
                  </a:cubicBezTo>
                  <a:cubicBezTo>
                    <a:pt x="1373124" y="789718"/>
                    <a:pt x="1257300" y="617887"/>
                    <a:pt x="1109758" y="470345"/>
                  </a:cubicBezTo>
                  <a:cubicBezTo>
                    <a:pt x="962311" y="322898"/>
                    <a:pt x="790384" y="206978"/>
                    <a:pt x="598932" y="126016"/>
                  </a:cubicBezTo>
                  <a:cubicBezTo>
                    <a:pt x="408813" y="45720"/>
                    <a:pt x="207359" y="3334"/>
                    <a:pt x="0" y="0"/>
                  </a:cubicBezTo>
                  <a:lnTo>
                    <a:pt x="0" y="803815"/>
                  </a:lnTo>
                  <a:close/>
                </a:path>
              </a:pathLst>
            </a:custGeom>
            <a:solidFill>
              <a:srgbClr val="A7A8A9"/>
            </a:solidFill>
            <a:ln w="9525" cap="flat">
              <a:noFill/>
              <a:prstDash val="solid"/>
              <a:miter/>
            </a:ln>
          </p:spPr>
          <p:txBody>
            <a:bodyPr rtlCol="0" anchor="ctr"/>
            <a:lstStyle/>
            <a:p>
              <a:endParaRPr lang="en-US"/>
            </a:p>
          </p:txBody>
        </p:sp>
        <p:pic>
          <p:nvPicPr>
            <p:cNvPr id="23" name="Graphic 22">
              <a:extLst>
                <a:ext uri="{FF2B5EF4-FFF2-40B4-BE49-F238E27FC236}">
                  <a16:creationId xmlns:a16="http://schemas.microsoft.com/office/drawing/2014/main" id="{89884FC5-D6D4-481C-B51E-641D54FC0FB2}"/>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6058834" y="2531651"/>
              <a:ext cx="284137" cy="142069"/>
            </a:xfrm>
            <a:prstGeom prst="rect">
              <a:avLst/>
            </a:prstGeom>
          </p:spPr>
        </p:pic>
      </p:grpSp>
      <p:grpSp>
        <p:nvGrpSpPr>
          <p:cNvPr id="38" name="Group 37">
            <a:extLst>
              <a:ext uri="{FF2B5EF4-FFF2-40B4-BE49-F238E27FC236}">
                <a16:creationId xmlns:a16="http://schemas.microsoft.com/office/drawing/2014/main" id="{1DFA91D4-C571-4611-AA63-DC5B1DB01D6D}"/>
              </a:ext>
            </a:extLst>
          </p:cNvPr>
          <p:cNvGrpSpPr/>
          <p:nvPr userDrawn="1"/>
        </p:nvGrpSpPr>
        <p:grpSpPr>
          <a:xfrm>
            <a:off x="4351482" y="4629443"/>
            <a:ext cx="3489036" cy="1496594"/>
            <a:chOff x="4351482" y="4629443"/>
            <a:chExt cx="3489036" cy="1496594"/>
          </a:xfrm>
          <a:effectLst>
            <a:outerShdw blurRad="50800" dist="38100" algn="l" rotWithShape="0">
              <a:prstClr val="black">
                <a:alpha val="40000"/>
              </a:prstClr>
            </a:outerShdw>
          </a:effectLst>
        </p:grpSpPr>
        <p:sp>
          <p:nvSpPr>
            <p:cNvPr id="7" name="Freeform: Shape 6">
              <a:extLst>
                <a:ext uri="{FF2B5EF4-FFF2-40B4-BE49-F238E27FC236}">
                  <a16:creationId xmlns:a16="http://schemas.microsoft.com/office/drawing/2014/main" id="{BC366A24-DB2F-400A-9965-572539161D26}"/>
                </a:ext>
              </a:extLst>
            </p:cNvPr>
            <p:cNvSpPr/>
            <p:nvPr/>
          </p:nvSpPr>
          <p:spPr>
            <a:xfrm>
              <a:off x="4351482" y="4629443"/>
              <a:ext cx="3489036" cy="1496594"/>
            </a:xfrm>
            <a:custGeom>
              <a:avLst/>
              <a:gdLst>
                <a:gd name="connsiteX0" fmla="*/ 2060639 w 2757296"/>
                <a:gd name="connsiteY0" fmla="*/ 0 h 1182719"/>
                <a:gd name="connsiteX1" fmla="*/ 1378649 w 2757296"/>
                <a:gd name="connsiteY1" fmla="*/ 379000 h 1182719"/>
                <a:gd name="connsiteX2" fmla="*/ 696659 w 2757296"/>
                <a:gd name="connsiteY2" fmla="*/ 0 h 1182719"/>
                <a:gd name="connsiteX3" fmla="*/ 0 w 2757296"/>
                <a:gd name="connsiteY3" fmla="*/ 402241 h 1182719"/>
                <a:gd name="connsiteX4" fmla="*/ 242030 w 2757296"/>
                <a:gd name="connsiteY4" fmla="*/ 711899 h 1182719"/>
                <a:gd name="connsiteX5" fmla="*/ 752856 w 2757296"/>
                <a:gd name="connsiteY5" fmla="*/ 1056227 h 1182719"/>
                <a:gd name="connsiteX6" fmla="*/ 1378649 w 2757296"/>
                <a:gd name="connsiteY6" fmla="*/ 1182719 h 1182719"/>
                <a:gd name="connsiteX7" fmla="*/ 2004441 w 2757296"/>
                <a:gd name="connsiteY7" fmla="*/ 1056227 h 1182719"/>
                <a:gd name="connsiteX8" fmla="*/ 2515267 w 2757296"/>
                <a:gd name="connsiteY8" fmla="*/ 711899 h 1182719"/>
                <a:gd name="connsiteX9" fmla="*/ 2757297 w 2757296"/>
                <a:gd name="connsiteY9" fmla="*/ 402241 h 1182719"/>
                <a:gd name="connsiteX10" fmla="*/ 2060639 w 2757296"/>
                <a:gd name="connsiteY10" fmla="*/ 0 h 1182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57296" h="1182719">
                  <a:moveTo>
                    <a:pt x="2060639" y="0"/>
                  </a:moveTo>
                  <a:cubicBezTo>
                    <a:pt x="1918525" y="227362"/>
                    <a:pt x="1666018" y="379000"/>
                    <a:pt x="1378649" y="379000"/>
                  </a:cubicBezTo>
                  <a:cubicBezTo>
                    <a:pt x="1091279" y="379000"/>
                    <a:pt x="838772" y="227362"/>
                    <a:pt x="696659" y="0"/>
                  </a:cubicBezTo>
                  <a:lnTo>
                    <a:pt x="0" y="402241"/>
                  </a:lnTo>
                  <a:cubicBezTo>
                    <a:pt x="67342" y="514445"/>
                    <a:pt x="148304" y="618173"/>
                    <a:pt x="242030" y="711899"/>
                  </a:cubicBezTo>
                  <a:cubicBezTo>
                    <a:pt x="389477" y="859345"/>
                    <a:pt x="561404" y="975265"/>
                    <a:pt x="752856" y="1056227"/>
                  </a:cubicBezTo>
                  <a:cubicBezTo>
                    <a:pt x="951262" y="1140143"/>
                    <a:pt x="1161860" y="1182719"/>
                    <a:pt x="1378649" y="1182719"/>
                  </a:cubicBezTo>
                  <a:cubicBezTo>
                    <a:pt x="1595438" y="1182719"/>
                    <a:pt x="1806035" y="1140143"/>
                    <a:pt x="2004441" y="1056227"/>
                  </a:cubicBezTo>
                  <a:cubicBezTo>
                    <a:pt x="2195894" y="975265"/>
                    <a:pt x="2367725" y="859441"/>
                    <a:pt x="2515267" y="711899"/>
                  </a:cubicBezTo>
                  <a:cubicBezTo>
                    <a:pt x="2609088" y="618077"/>
                    <a:pt x="2689956" y="514445"/>
                    <a:pt x="2757297" y="402241"/>
                  </a:cubicBezTo>
                  <a:lnTo>
                    <a:pt x="2060639" y="0"/>
                  </a:lnTo>
                  <a:close/>
                </a:path>
              </a:pathLst>
            </a:custGeom>
            <a:solidFill>
              <a:srgbClr val="2D3955"/>
            </a:solidFill>
            <a:ln w="9525" cap="flat">
              <a:noFill/>
              <a:prstDash val="solid"/>
              <a:miter/>
            </a:ln>
          </p:spPr>
          <p:txBody>
            <a:bodyPr rtlCol="0" anchor="ctr"/>
            <a:lstStyle/>
            <a:p>
              <a:endParaRPr lang="en-US" dirty="0"/>
            </a:p>
          </p:txBody>
        </p:sp>
        <p:pic>
          <p:nvPicPr>
            <p:cNvPr id="29" name="Graphic 28">
              <a:extLst>
                <a:ext uri="{FF2B5EF4-FFF2-40B4-BE49-F238E27FC236}">
                  <a16:creationId xmlns:a16="http://schemas.microsoft.com/office/drawing/2014/main" id="{2167DAE6-7A24-48BA-9749-26408123AE7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2599760">
              <a:off x="7226255" y="4865325"/>
              <a:ext cx="284137" cy="142069"/>
            </a:xfrm>
            <a:prstGeom prst="rect">
              <a:avLst/>
            </a:prstGeom>
          </p:spPr>
        </p:pic>
      </p:grpSp>
      <p:grpSp>
        <p:nvGrpSpPr>
          <p:cNvPr id="34" name="Group 33">
            <a:extLst>
              <a:ext uri="{FF2B5EF4-FFF2-40B4-BE49-F238E27FC236}">
                <a16:creationId xmlns:a16="http://schemas.microsoft.com/office/drawing/2014/main" id="{7EFD28E2-0675-4C9A-9A60-1558B38D7A27}"/>
              </a:ext>
            </a:extLst>
          </p:cNvPr>
          <p:cNvGrpSpPr/>
          <p:nvPr userDrawn="1"/>
        </p:nvGrpSpPr>
        <p:grpSpPr>
          <a:xfrm>
            <a:off x="4062095" y="2058586"/>
            <a:ext cx="1999917" cy="3021029"/>
            <a:chOff x="4062095" y="2058586"/>
            <a:chExt cx="1999917" cy="3021029"/>
          </a:xfrm>
          <a:effectLst>
            <a:outerShdw blurRad="50800" dist="38100" algn="l" rotWithShape="0">
              <a:prstClr val="black">
                <a:alpha val="40000"/>
              </a:prstClr>
            </a:outerShdw>
          </a:effectLst>
        </p:grpSpPr>
        <p:sp>
          <p:nvSpPr>
            <p:cNvPr id="6" name="Freeform: Shape 5">
              <a:extLst>
                <a:ext uri="{FF2B5EF4-FFF2-40B4-BE49-F238E27FC236}">
                  <a16:creationId xmlns:a16="http://schemas.microsoft.com/office/drawing/2014/main" id="{397B9250-2BAF-4FA9-A1F3-8FA87F1443CF}"/>
                </a:ext>
              </a:extLst>
            </p:cNvPr>
            <p:cNvSpPr/>
            <p:nvPr/>
          </p:nvSpPr>
          <p:spPr>
            <a:xfrm>
              <a:off x="4062095" y="2058586"/>
              <a:ext cx="1999917" cy="3021029"/>
            </a:xfrm>
            <a:custGeom>
              <a:avLst/>
              <a:gdLst>
                <a:gd name="connsiteX0" fmla="*/ 201930 w 1580483"/>
                <a:gd name="connsiteY0" fmla="*/ 2387441 h 2387441"/>
                <a:gd name="connsiteX1" fmla="*/ 898398 w 1580483"/>
                <a:gd name="connsiteY1" fmla="*/ 1985296 h 2387441"/>
                <a:gd name="connsiteX2" fmla="*/ 803624 w 1580483"/>
                <a:gd name="connsiteY2" fmla="*/ 1606963 h 2387441"/>
                <a:gd name="connsiteX3" fmla="*/ 1580483 w 1580483"/>
                <a:gd name="connsiteY3" fmla="*/ 803815 h 2387441"/>
                <a:gd name="connsiteX4" fmla="*/ 1580483 w 1580483"/>
                <a:gd name="connsiteY4" fmla="*/ 0 h 2387441"/>
                <a:gd name="connsiteX5" fmla="*/ 981456 w 1580483"/>
                <a:gd name="connsiteY5" fmla="*/ 126111 h 2387441"/>
                <a:gd name="connsiteX6" fmla="*/ 470630 w 1580483"/>
                <a:gd name="connsiteY6" fmla="*/ 470440 h 2387441"/>
                <a:gd name="connsiteX7" fmla="*/ 126302 w 1580483"/>
                <a:gd name="connsiteY7" fmla="*/ 981265 h 2387441"/>
                <a:gd name="connsiteX8" fmla="*/ 0 w 1580483"/>
                <a:gd name="connsiteY8" fmla="*/ 1607058 h 2387441"/>
                <a:gd name="connsiteX9" fmla="*/ 126492 w 1580483"/>
                <a:gd name="connsiteY9" fmla="*/ 2232851 h 2387441"/>
                <a:gd name="connsiteX10" fmla="*/ 201930 w 1580483"/>
                <a:gd name="connsiteY10" fmla="*/ 2387441 h 238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0483" h="2387441">
                  <a:moveTo>
                    <a:pt x="201930" y="2387441"/>
                  </a:moveTo>
                  <a:lnTo>
                    <a:pt x="898398" y="1985296"/>
                  </a:lnTo>
                  <a:cubicBezTo>
                    <a:pt x="837914" y="1872520"/>
                    <a:pt x="803624" y="1743647"/>
                    <a:pt x="803624" y="1606963"/>
                  </a:cubicBezTo>
                  <a:cubicBezTo>
                    <a:pt x="803624" y="1172813"/>
                    <a:pt x="1149763" y="818007"/>
                    <a:pt x="1580483" y="803815"/>
                  </a:cubicBezTo>
                  <a:lnTo>
                    <a:pt x="1580483" y="0"/>
                  </a:lnTo>
                  <a:cubicBezTo>
                    <a:pt x="1373124" y="3334"/>
                    <a:pt x="1171766" y="45720"/>
                    <a:pt x="981456" y="126111"/>
                  </a:cubicBezTo>
                  <a:cubicBezTo>
                    <a:pt x="790004" y="207074"/>
                    <a:pt x="618173" y="322898"/>
                    <a:pt x="470630" y="470440"/>
                  </a:cubicBezTo>
                  <a:cubicBezTo>
                    <a:pt x="323183" y="617887"/>
                    <a:pt x="207264" y="789813"/>
                    <a:pt x="126302" y="981265"/>
                  </a:cubicBezTo>
                  <a:cubicBezTo>
                    <a:pt x="42577" y="1179671"/>
                    <a:pt x="0" y="1390174"/>
                    <a:pt x="0" y="1607058"/>
                  </a:cubicBezTo>
                  <a:cubicBezTo>
                    <a:pt x="0" y="1823942"/>
                    <a:pt x="42577" y="2034445"/>
                    <a:pt x="126492" y="2232851"/>
                  </a:cubicBezTo>
                  <a:cubicBezTo>
                    <a:pt x="148971" y="2285905"/>
                    <a:pt x="174212" y="2337435"/>
                    <a:pt x="201930" y="2387441"/>
                  </a:cubicBezTo>
                  <a:close/>
                </a:path>
              </a:pathLst>
            </a:custGeom>
            <a:solidFill>
              <a:srgbClr val="D9D9D6"/>
            </a:solidFill>
            <a:ln w="9525" cap="flat">
              <a:noFill/>
              <a:prstDash val="solid"/>
              <a:miter/>
            </a:ln>
          </p:spPr>
          <p:txBody>
            <a:bodyPr rtlCol="0" anchor="ctr"/>
            <a:lstStyle/>
            <a:p>
              <a:endParaRPr lang="en-US" dirty="0">
                <a:solidFill>
                  <a:srgbClr val="D9D9D6"/>
                </a:solidFill>
              </a:endParaRPr>
            </a:p>
          </p:txBody>
        </p:sp>
        <p:pic>
          <p:nvPicPr>
            <p:cNvPr id="31" name="Graphic 30">
              <a:extLst>
                <a:ext uri="{FF2B5EF4-FFF2-40B4-BE49-F238E27FC236}">
                  <a16:creationId xmlns:a16="http://schemas.microsoft.com/office/drawing/2014/main" id="{B1ACF3A8-8187-4A23-A731-958E856C003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9800000">
              <a:off x="4589675" y="4690960"/>
              <a:ext cx="284137" cy="142069"/>
            </a:xfrm>
            <a:prstGeom prst="rect">
              <a:avLst/>
            </a:prstGeom>
          </p:spPr>
        </p:pic>
      </p:grpSp>
    </p:spTree>
    <p:extLst>
      <p:ext uri="{BB962C8B-B14F-4D97-AF65-F5344CB8AC3E}">
        <p14:creationId xmlns:p14="http://schemas.microsoft.com/office/powerpoint/2010/main" val="13929469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Item Cycle">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E2E45551-9222-4B6C-8E94-1C2EC86ACEC7}"/>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0" name="Text Placeholder 19">
            <a:extLst>
              <a:ext uri="{FF2B5EF4-FFF2-40B4-BE49-F238E27FC236}">
                <a16:creationId xmlns:a16="http://schemas.microsoft.com/office/drawing/2014/main" id="{0B0BB854-A9DC-4240-84DC-CFB5A92F0F07}"/>
              </a:ext>
            </a:extLst>
          </p:cNvPr>
          <p:cNvSpPr>
            <a:spLocks noGrp="1"/>
          </p:cNvSpPr>
          <p:nvPr>
            <p:ph type="body" sz="quarter" idx="17"/>
          </p:nvPr>
        </p:nvSpPr>
        <p:spPr>
          <a:xfrm>
            <a:off x="1281634" y="1901451"/>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Text Placeholder 19">
            <a:extLst>
              <a:ext uri="{FF2B5EF4-FFF2-40B4-BE49-F238E27FC236}">
                <a16:creationId xmlns:a16="http://schemas.microsoft.com/office/drawing/2014/main" id="{D63699CC-30DE-4A5F-8607-5A38B914857D}"/>
              </a:ext>
            </a:extLst>
          </p:cNvPr>
          <p:cNvSpPr>
            <a:spLocks noGrp="1"/>
          </p:cNvSpPr>
          <p:nvPr>
            <p:ph type="body" sz="quarter" idx="18"/>
          </p:nvPr>
        </p:nvSpPr>
        <p:spPr>
          <a:xfrm>
            <a:off x="1200008" y="4398019"/>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Text Placeholder 19">
            <a:extLst>
              <a:ext uri="{FF2B5EF4-FFF2-40B4-BE49-F238E27FC236}">
                <a16:creationId xmlns:a16="http://schemas.microsoft.com/office/drawing/2014/main" id="{A38EAFCA-11FD-4632-B537-95151C1B3DD0}"/>
              </a:ext>
            </a:extLst>
          </p:cNvPr>
          <p:cNvSpPr>
            <a:spLocks noGrp="1"/>
          </p:cNvSpPr>
          <p:nvPr>
            <p:ph type="body" sz="quarter" idx="20"/>
          </p:nvPr>
        </p:nvSpPr>
        <p:spPr>
          <a:xfrm>
            <a:off x="5379750" y="3715058"/>
            <a:ext cx="1432500" cy="803541"/>
          </a:xfrm>
        </p:spPr>
        <p:txBody>
          <a:bodyPr/>
          <a:lstStyle>
            <a:lvl1pPr algn="ctr">
              <a:defRPr sz="1800" b="1">
                <a:solidFill>
                  <a:srgbClr val="218BC9"/>
                </a:solidFill>
                <a:latin typeface="ADPortsGroup" panose="00000500000000000000" pitchFamily="50" charset="-78"/>
                <a:cs typeface="ADPortsGroup" panose="00000500000000000000" pitchFamily="50" charset="-78"/>
              </a:defRPr>
            </a:lvl1pPr>
            <a:lvl2pPr marL="0" indent="0" algn="l">
              <a:buNone/>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25" name="Text Placeholder 19">
            <a:extLst>
              <a:ext uri="{FF2B5EF4-FFF2-40B4-BE49-F238E27FC236}">
                <a16:creationId xmlns:a16="http://schemas.microsoft.com/office/drawing/2014/main" id="{807F8FDB-B655-4CF8-B4ED-26A8F2FA2678}"/>
              </a:ext>
            </a:extLst>
          </p:cNvPr>
          <p:cNvSpPr>
            <a:spLocks noGrp="1"/>
          </p:cNvSpPr>
          <p:nvPr>
            <p:ph type="body" sz="quarter" idx="21"/>
          </p:nvPr>
        </p:nvSpPr>
        <p:spPr>
          <a:xfrm>
            <a:off x="8686076" y="1887864"/>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ext Placeholder 19">
            <a:extLst>
              <a:ext uri="{FF2B5EF4-FFF2-40B4-BE49-F238E27FC236}">
                <a16:creationId xmlns:a16="http://schemas.microsoft.com/office/drawing/2014/main" id="{6A88A9C1-E015-410C-A4CF-C6E3D5AF4833}"/>
              </a:ext>
            </a:extLst>
          </p:cNvPr>
          <p:cNvSpPr>
            <a:spLocks noGrp="1"/>
          </p:cNvSpPr>
          <p:nvPr>
            <p:ph type="body" sz="quarter" idx="22"/>
          </p:nvPr>
        </p:nvSpPr>
        <p:spPr>
          <a:xfrm>
            <a:off x="8604450" y="4384432"/>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7" name="Group 16">
            <a:extLst>
              <a:ext uri="{FF2B5EF4-FFF2-40B4-BE49-F238E27FC236}">
                <a16:creationId xmlns:a16="http://schemas.microsoft.com/office/drawing/2014/main" id="{DCF37C94-1B3F-4D6B-8D0D-4FB7BDC00ADE}"/>
              </a:ext>
            </a:extLst>
          </p:cNvPr>
          <p:cNvGrpSpPr/>
          <p:nvPr userDrawn="1"/>
        </p:nvGrpSpPr>
        <p:grpSpPr>
          <a:xfrm>
            <a:off x="6136286" y="2058586"/>
            <a:ext cx="2006998" cy="2002344"/>
            <a:chOff x="6136286" y="2058586"/>
            <a:chExt cx="2006998" cy="2002344"/>
          </a:xfrm>
          <a:effectLst>
            <a:outerShdw blurRad="50800" dist="38100" algn="l" rotWithShape="0">
              <a:prstClr val="black">
                <a:alpha val="40000"/>
              </a:prstClr>
            </a:outerShdw>
          </a:effectLst>
        </p:grpSpPr>
        <p:sp>
          <p:nvSpPr>
            <p:cNvPr id="8" name="Freeform: Shape 7">
              <a:extLst>
                <a:ext uri="{FF2B5EF4-FFF2-40B4-BE49-F238E27FC236}">
                  <a16:creationId xmlns:a16="http://schemas.microsoft.com/office/drawing/2014/main" id="{47C724E9-5F44-4276-AA6B-E2C248105058}"/>
                </a:ext>
              </a:extLst>
            </p:cNvPr>
            <p:cNvSpPr/>
            <p:nvPr/>
          </p:nvSpPr>
          <p:spPr>
            <a:xfrm>
              <a:off x="6140940" y="2058586"/>
              <a:ext cx="2002344" cy="2002344"/>
            </a:xfrm>
            <a:custGeom>
              <a:avLst/>
              <a:gdLst>
                <a:gd name="connsiteX0" fmla="*/ 0 w 2002344"/>
                <a:gd name="connsiteY0" fmla="*/ 1018553 h 2002344"/>
                <a:gd name="connsiteX1" fmla="*/ 983792 w 2002344"/>
                <a:gd name="connsiteY1" fmla="*/ 2002345 h 2002344"/>
                <a:gd name="connsiteX2" fmla="*/ 2002345 w 2002344"/>
                <a:gd name="connsiteY2" fmla="*/ 2002345 h 2002344"/>
                <a:gd name="connsiteX3" fmla="*/ 1842543 w 2002344"/>
                <a:gd name="connsiteY3" fmla="*/ 1243288 h 2002344"/>
                <a:gd name="connsiteX4" fmla="*/ 1406228 w 2002344"/>
                <a:gd name="connsiteY4" fmla="*/ 595996 h 2002344"/>
                <a:gd name="connsiteX5" fmla="*/ 758936 w 2002344"/>
                <a:gd name="connsiteY5" fmla="*/ 159681 h 2002344"/>
                <a:gd name="connsiteX6" fmla="*/ 0 w 2002344"/>
                <a:gd name="connsiteY6" fmla="*/ 0 h 2002344"/>
                <a:gd name="connsiteX7" fmla="*/ 0 w 2002344"/>
                <a:gd name="connsiteY7" fmla="*/ 1018553 h 2002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2344" h="2002344">
                  <a:moveTo>
                    <a:pt x="0" y="1018553"/>
                  </a:moveTo>
                  <a:cubicBezTo>
                    <a:pt x="534562" y="1036174"/>
                    <a:pt x="966171" y="1467783"/>
                    <a:pt x="983792" y="2002345"/>
                  </a:cubicBezTo>
                  <a:lnTo>
                    <a:pt x="2002345" y="2002345"/>
                  </a:lnTo>
                  <a:cubicBezTo>
                    <a:pt x="1998120" y="1739590"/>
                    <a:pt x="1944411" y="1484439"/>
                    <a:pt x="1842543" y="1243288"/>
                  </a:cubicBezTo>
                  <a:cubicBezTo>
                    <a:pt x="1739952" y="1000690"/>
                    <a:pt x="1593186" y="782954"/>
                    <a:pt x="1406228" y="595996"/>
                  </a:cubicBezTo>
                  <a:cubicBezTo>
                    <a:pt x="1219390" y="409159"/>
                    <a:pt x="1001534" y="262272"/>
                    <a:pt x="758936" y="159681"/>
                  </a:cubicBezTo>
                  <a:cubicBezTo>
                    <a:pt x="517906" y="57934"/>
                    <a:pt x="262755" y="4224"/>
                    <a:pt x="0" y="0"/>
                  </a:cubicBezTo>
                  <a:lnTo>
                    <a:pt x="0" y="1018553"/>
                  </a:lnTo>
                  <a:close/>
                </a:path>
              </a:pathLst>
            </a:custGeom>
            <a:solidFill>
              <a:srgbClr val="A7A8A9"/>
            </a:solidFill>
            <a:ln w="12069" cap="flat">
              <a:no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8472AA61-4A96-4C94-9708-0CD84D3FB728}"/>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6065252" y="2499085"/>
              <a:ext cx="284137" cy="142069"/>
            </a:xfrm>
            <a:prstGeom prst="rect">
              <a:avLst/>
            </a:prstGeom>
          </p:spPr>
        </p:pic>
      </p:grpSp>
      <p:grpSp>
        <p:nvGrpSpPr>
          <p:cNvPr id="19" name="Group 18">
            <a:extLst>
              <a:ext uri="{FF2B5EF4-FFF2-40B4-BE49-F238E27FC236}">
                <a16:creationId xmlns:a16="http://schemas.microsoft.com/office/drawing/2014/main" id="{9A4988C0-0C6F-4353-A3D7-0D3769EEC8B4}"/>
              </a:ext>
            </a:extLst>
          </p:cNvPr>
          <p:cNvGrpSpPr/>
          <p:nvPr userDrawn="1"/>
        </p:nvGrpSpPr>
        <p:grpSpPr>
          <a:xfrm>
            <a:off x="6140940" y="4128761"/>
            <a:ext cx="2002465" cy="2002465"/>
            <a:chOff x="6140940" y="4128761"/>
            <a:chExt cx="2002465" cy="2002465"/>
          </a:xfrm>
          <a:effectLst>
            <a:outerShdw blurRad="50800" dist="38100" algn="l" rotWithShape="0">
              <a:prstClr val="black">
                <a:alpha val="40000"/>
              </a:prstClr>
            </a:outerShdw>
          </a:effectLst>
        </p:grpSpPr>
        <p:sp>
          <p:nvSpPr>
            <p:cNvPr id="10" name="Freeform: Shape 9">
              <a:extLst>
                <a:ext uri="{FF2B5EF4-FFF2-40B4-BE49-F238E27FC236}">
                  <a16:creationId xmlns:a16="http://schemas.microsoft.com/office/drawing/2014/main" id="{F0AB3B49-78E2-4283-A3B8-23B73F644C22}"/>
                </a:ext>
              </a:extLst>
            </p:cNvPr>
            <p:cNvSpPr/>
            <p:nvPr/>
          </p:nvSpPr>
          <p:spPr>
            <a:xfrm>
              <a:off x="6140940" y="4128761"/>
              <a:ext cx="2002465" cy="2002465"/>
            </a:xfrm>
            <a:custGeom>
              <a:avLst/>
              <a:gdLst>
                <a:gd name="connsiteX0" fmla="*/ 983792 w 2002465"/>
                <a:gd name="connsiteY0" fmla="*/ 121 h 2002465"/>
                <a:gd name="connsiteX1" fmla="*/ 0 w 2002465"/>
                <a:gd name="connsiteY1" fmla="*/ 983913 h 2002465"/>
                <a:gd name="connsiteX2" fmla="*/ 0 w 2002465"/>
                <a:gd name="connsiteY2" fmla="*/ 2002465 h 2002465"/>
                <a:gd name="connsiteX3" fmla="*/ 759056 w 2002465"/>
                <a:gd name="connsiteY3" fmla="*/ 1842664 h 2002465"/>
                <a:gd name="connsiteX4" fmla="*/ 1406348 w 2002465"/>
                <a:gd name="connsiteY4" fmla="*/ 1406348 h 2002465"/>
                <a:gd name="connsiteX5" fmla="*/ 1842664 w 2002465"/>
                <a:gd name="connsiteY5" fmla="*/ 759056 h 2002465"/>
                <a:gd name="connsiteX6" fmla="*/ 2002465 w 2002465"/>
                <a:gd name="connsiteY6" fmla="*/ 0 h 2002465"/>
                <a:gd name="connsiteX7" fmla="*/ 983792 w 2002465"/>
                <a:gd name="connsiteY7" fmla="*/ 0 h 2002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2465" h="2002465">
                  <a:moveTo>
                    <a:pt x="983792" y="121"/>
                  </a:moveTo>
                  <a:cubicBezTo>
                    <a:pt x="966171" y="534683"/>
                    <a:pt x="534562" y="966291"/>
                    <a:pt x="0" y="983913"/>
                  </a:cubicBezTo>
                  <a:lnTo>
                    <a:pt x="0" y="2002465"/>
                  </a:lnTo>
                  <a:cubicBezTo>
                    <a:pt x="262755" y="1998241"/>
                    <a:pt x="517906" y="1944531"/>
                    <a:pt x="759056" y="1842664"/>
                  </a:cubicBezTo>
                  <a:cubicBezTo>
                    <a:pt x="1001655" y="1740072"/>
                    <a:pt x="1219390" y="1593306"/>
                    <a:pt x="1406348" y="1406348"/>
                  </a:cubicBezTo>
                  <a:cubicBezTo>
                    <a:pt x="1593186" y="1219511"/>
                    <a:pt x="1740073" y="1001655"/>
                    <a:pt x="1842664" y="759056"/>
                  </a:cubicBezTo>
                  <a:cubicBezTo>
                    <a:pt x="1944652" y="518027"/>
                    <a:pt x="1998241" y="262755"/>
                    <a:pt x="2002465" y="0"/>
                  </a:cubicBezTo>
                  <a:lnTo>
                    <a:pt x="983792" y="0"/>
                  </a:lnTo>
                  <a:close/>
                </a:path>
              </a:pathLst>
            </a:custGeom>
            <a:solidFill>
              <a:srgbClr val="13C5BD"/>
            </a:solidFill>
            <a:ln w="12069" cap="flat">
              <a:noFill/>
              <a:prstDash val="solid"/>
              <a:miter/>
            </a:ln>
          </p:spPr>
          <p:txBody>
            <a:bodyPr rtlCol="0" anchor="ctr"/>
            <a:lstStyle/>
            <a:p>
              <a:endParaRPr lang="en-US"/>
            </a:p>
          </p:txBody>
        </p:sp>
        <p:pic>
          <p:nvPicPr>
            <p:cNvPr id="5" name="Graphic 4">
              <a:extLst>
                <a:ext uri="{FF2B5EF4-FFF2-40B4-BE49-F238E27FC236}">
                  <a16:creationId xmlns:a16="http://schemas.microsoft.com/office/drawing/2014/main" id="{7160C84E-4859-4AC4-B8AE-9980E45F2386}"/>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0800000">
              <a:off x="7481869" y="4128761"/>
              <a:ext cx="284137" cy="142069"/>
            </a:xfrm>
            <a:prstGeom prst="rect">
              <a:avLst/>
            </a:prstGeom>
          </p:spPr>
        </p:pic>
      </p:grpSp>
      <p:grpSp>
        <p:nvGrpSpPr>
          <p:cNvPr id="23" name="Group 22">
            <a:extLst>
              <a:ext uri="{FF2B5EF4-FFF2-40B4-BE49-F238E27FC236}">
                <a16:creationId xmlns:a16="http://schemas.microsoft.com/office/drawing/2014/main" id="{5EB9BC19-92ED-4DB0-9C31-56304F56466E}"/>
              </a:ext>
            </a:extLst>
          </p:cNvPr>
          <p:cNvGrpSpPr/>
          <p:nvPr userDrawn="1"/>
        </p:nvGrpSpPr>
        <p:grpSpPr>
          <a:xfrm>
            <a:off x="4070644" y="4128882"/>
            <a:ext cx="2002465" cy="2002465"/>
            <a:chOff x="4070644" y="4128882"/>
            <a:chExt cx="2002465" cy="2002465"/>
          </a:xfrm>
          <a:effectLst>
            <a:outerShdw blurRad="50800" dist="38100" algn="l" rotWithShape="0">
              <a:prstClr val="black">
                <a:alpha val="40000"/>
              </a:prstClr>
            </a:outerShdw>
          </a:effectLst>
        </p:grpSpPr>
        <p:sp>
          <p:nvSpPr>
            <p:cNvPr id="14" name="Freeform: Shape 13">
              <a:extLst>
                <a:ext uri="{FF2B5EF4-FFF2-40B4-BE49-F238E27FC236}">
                  <a16:creationId xmlns:a16="http://schemas.microsoft.com/office/drawing/2014/main" id="{C3358007-42A4-4C17-B0AB-75E5780855C8}"/>
                </a:ext>
              </a:extLst>
            </p:cNvPr>
            <p:cNvSpPr/>
            <p:nvPr/>
          </p:nvSpPr>
          <p:spPr>
            <a:xfrm>
              <a:off x="4070644" y="4128882"/>
              <a:ext cx="2002465" cy="2002465"/>
            </a:xfrm>
            <a:custGeom>
              <a:avLst/>
              <a:gdLst>
                <a:gd name="connsiteX0" fmla="*/ 2002345 w 2002465"/>
                <a:gd name="connsiteY0" fmla="*/ 983792 h 2002465"/>
                <a:gd name="connsiteX1" fmla="*/ 1018553 w 2002465"/>
                <a:gd name="connsiteY1" fmla="*/ 0 h 2002465"/>
                <a:gd name="connsiteX2" fmla="*/ 0 w 2002465"/>
                <a:gd name="connsiteY2" fmla="*/ 0 h 2002465"/>
                <a:gd name="connsiteX3" fmla="*/ 159801 w 2002465"/>
                <a:gd name="connsiteY3" fmla="*/ 759056 h 2002465"/>
                <a:gd name="connsiteX4" fmla="*/ 596117 w 2002465"/>
                <a:gd name="connsiteY4" fmla="*/ 1406348 h 2002465"/>
                <a:gd name="connsiteX5" fmla="*/ 1243409 w 2002465"/>
                <a:gd name="connsiteY5" fmla="*/ 1842664 h 2002465"/>
                <a:gd name="connsiteX6" fmla="*/ 2002465 w 2002465"/>
                <a:gd name="connsiteY6" fmla="*/ 2002465 h 2002465"/>
                <a:gd name="connsiteX7" fmla="*/ 2002465 w 2002465"/>
                <a:gd name="connsiteY7" fmla="*/ 983792 h 2002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2465" h="2002465">
                  <a:moveTo>
                    <a:pt x="2002345" y="983792"/>
                  </a:moveTo>
                  <a:cubicBezTo>
                    <a:pt x="1467783" y="966171"/>
                    <a:pt x="1036174" y="534562"/>
                    <a:pt x="1018553" y="0"/>
                  </a:cubicBezTo>
                  <a:lnTo>
                    <a:pt x="0" y="0"/>
                  </a:lnTo>
                  <a:cubicBezTo>
                    <a:pt x="4224" y="262755"/>
                    <a:pt x="57934" y="517906"/>
                    <a:pt x="159801" y="759056"/>
                  </a:cubicBezTo>
                  <a:cubicBezTo>
                    <a:pt x="262393" y="1001655"/>
                    <a:pt x="409159" y="1219390"/>
                    <a:pt x="596117" y="1406348"/>
                  </a:cubicBezTo>
                  <a:cubicBezTo>
                    <a:pt x="782954" y="1593186"/>
                    <a:pt x="1000810" y="1740073"/>
                    <a:pt x="1243409" y="1842664"/>
                  </a:cubicBezTo>
                  <a:cubicBezTo>
                    <a:pt x="1484439" y="1944652"/>
                    <a:pt x="1739710" y="1998241"/>
                    <a:pt x="2002465" y="2002465"/>
                  </a:cubicBezTo>
                  <a:lnTo>
                    <a:pt x="2002465" y="983792"/>
                  </a:lnTo>
                  <a:close/>
                </a:path>
              </a:pathLst>
            </a:custGeom>
            <a:solidFill>
              <a:srgbClr val="2D3955"/>
            </a:solidFill>
            <a:ln w="12069" cap="flat">
              <a:noFill/>
              <a:prstDash val="solid"/>
              <a:miter/>
            </a:ln>
          </p:spPr>
          <p:txBody>
            <a:bodyPr rtlCol="0" anchor="ctr"/>
            <a:lstStyle/>
            <a:p>
              <a:endParaRPr lang="en-US"/>
            </a:p>
          </p:txBody>
        </p:sp>
        <p:pic>
          <p:nvPicPr>
            <p:cNvPr id="6" name="Graphic 5">
              <a:extLst>
                <a:ext uri="{FF2B5EF4-FFF2-40B4-BE49-F238E27FC236}">
                  <a16:creationId xmlns:a16="http://schemas.microsoft.com/office/drawing/2014/main" id="{785C45BB-8637-4ED1-A0DE-E6106E02BE7B}"/>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6200000">
              <a:off x="5859885" y="5569615"/>
              <a:ext cx="284137" cy="142069"/>
            </a:xfrm>
            <a:prstGeom prst="rect">
              <a:avLst/>
            </a:prstGeom>
          </p:spPr>
        </p:pic>
      </p:grpSp>
      <p:grpSp>
        <p:nvGrpSpPr>
          <p:cNvPr id="11" name="Group 10">
            <a:extLst>
              <a:ext uri="{FF2B5EF4-FFF2-40B4-BE49-F238E27FC236}">
                <a16:creationId xmlns:a16="http://schemas.microsoft.com/office/drawing/2014/main" id="{282C0B0B-0C27-4CD1-9F4A-D2FE71FBB28A}"/>
              </a:ext>
            </a:extLst>
          </p:cNvPr>
          <p:cNvGrpSpPr/>
          <p:nvPr userDrawn="1"/>
        </p:nvGrpSpPr>
        <p:grpSpPr>
          <a:xfrm>
            <a:off x="4070644" y="2058586"/>
            <a:ext cx="2002344" cy="2004856"/>
            <a:chOff x="4070644" y="2058586"/>
            <a:chExt cx="2002344" cy="2004856"/>
          </a:xfrm>
          <a:effectLst>
            <a:outerShdw blurRad="50800" dist="38100" algn="l" rotWithShape="0">
              <a:prstClr val="black">
                <a:alpha val="40000"/>
              </a:prstClr>
            </a:outerShdw>
          </a:effectLst>
        </p:grpSpPr>
        <p:sp>
          <p:nvSpPr>
            <p:cNvPr id="9" name="Freeform: Shape 8">
              <a:extLst>
                <a:ext uri="{FF2B5EF4-FFF2-40B4-BE49-F238E27FC236}">
                  <a16:creationId xmlns:a16="http://schemas.microsoft.com/office/drawing/2014/main" id="{6E4A5F2A-5E0B-4551-8034-E5C03FC1B830}"/>
                </a:ext>
              </a:extLst>
            </p:cNvPr>
            <p:cNvSpPr/>
            <p:nvPr/>
          </p:nvSpPr>
          <p:spPr>
            <a:xfrm>
              <a:off x="4070644" y="2058586"/>
              <a:ext cx="2002344" cy="2002344"/>
            </a:xfrm>
            <a:custGeom>
              <a:avLst/>
              <a:gdLst>
                <a:gd name="connsiteX0" fmla="*/ 1018553 w 2002344"/>
                <a:gd name="connsiteY0" fmla="*/ 2002345 h 2002344"/>
                <a:gd name="connsiteX1" fmla="*/ 2002345 w 2002344"/>
                <a:gd name="connsiteY1" fmla="*/ 1018553 h 2002344"/>
                <a:gd name="connsiteX2" fmla="*/ 2002345 w 2002344"/>
                <a:gd name="connsiteY2" fmla="*/ 0 h 2002344"/>
                <a:gd name="connsiteX3" fmla="*/ 1243288 w 2002344"/>
                <a:gd name="connsiteY3" fmla="*/ 159801 h 2002344"/>
                <a:gd name="connsiteX4" fmla="*/ 595996 w 2002344"/>
                <a:gd name="connsiteY4" fmla="*/ 596117 h 2002344"/>
                <a:gd name="connsiteX5" fmla="*/ 159681 w 2002344"/>
                <a:gd name="connsiteY5" fmla="*/ 1243409 h 2002344"/>
                <a:gd name="connsiteX6" fmla="*/ 0 w 2002344"/>
                <a:gd name="connsiteY6" fmla="*/ 2002345 h 2002344"/>
                <a:gd name="connsiteX7" fmla="*/ 1018553 w 2002344"/>
                <a:gd name="connsiteY7" fmla="*/ 2002345 h 2002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2344" h="2002344">
                  <a:moveTo>
                    <a:pt x="1018553" y="2002345"/>
                  </a:moveTo>
                  <a:cubicBezTo>
                    <a:pt x="1036174" y="1467783"/>
                    <a:pt x="1467783" y="1036174"/>
                    <a:pt x="2002345" y="1018553"/>
                  </a:cubicBezTo>
                  <a:lnTo>
                    <a:pt x="2002345" y="0"/>
                  </a:lnTo>
                  <a:cubicBezTo>
                    <a:pt x="1739590" y="4224"/>
                    <a:pt x="1484439" y="57934"/>
                    <a:pt x="1243288" y="159801"/>
                  </a:cubicBezTo>
                  <a:cubicBezTo>
                    <a:pt x="1000690" y="262393"/>
                    <a:pt x="782954" y="409159"/>
                    <a:pt x="595996" y="596117"/>
                  </a:cubicBezTo>
                  <a:cubicBezTo>
                    <a:pt x="409159" y="782954"/>
                    <a:pt x="262272" y="1000810"/>
                    <a:pt x="159681" y="1243409"/>
                  </a:cubicBezTo>
                  <a:cubicBezTo>
                    <a:pt x="57934" y="1484439"/>
                    <a:pt x="4224" y="1739590"/>
                    <a:pt x="0" y="2002345"/>
                  </a:cubicBezTo>
                  <a:lnTo>
                    <a:pt x="1018553" y="2002345"/>
                  </a:lnTo>
                  <a:close/>
                </a:path>
              </a:pathLst>
            </a:custGeom>
            <a:solidFill>
              <a:srgbClr val="D9D9D6"/>
            </a:solidFill>
            <a:ln w="12069" cap="flat">
              <a:noFill/>
              <a:prstDash val="solid"/>
              <a:miter/>
            </a:ln>
          </p:spPr>
          <p:txBody>
            <a:bodyPr rtlCol="0" anchor="ctr"/>
            <a:lstStyle/>
            <a:p>
              <a:endParaRPr lang="en-US"/>
            </a:p>
          </p:txBody>
        </p:sp>
        <p:pic>
          <p:nvPicPr>
            <p:cNvPr id="7" name="Graphic 6">
              <a:extLst>
                <a:ext uri="{FF2B5EF4-FFF2-40B4-BE49-F238E27FC236}">
                  <a16:creationId xmlns:a16="http://schemas.microsoft.com/office/drawing/2014/main" id="{34161143-3DF9-468B-BD36-653BF397E60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406370" y="3921373"/>
              <a:ext cx="284137" cy="142069"/>
            </a:xfrm>
            <a:prstGeom prst="rect">
              <a:avLst/>
            </a:prstGeom>
          </p:spPr>
        </p:pic>
      </p:grpSp>
    </p:spTree>
    <p:extLst>
      <p:ext uri="{BB962C8B-B14F-4D97-AF65-F5344CB8AC3E}">
        <p14:creationId xmlns:p14="http://schemas.microsoft.com/office/powerpoint/2010/main" val="22821024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Item Cycle">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E2E45551-9222-4B6C-8E94-1C2EC86ACEC7}"/>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45" name="Text Placeholder 19">
            <a:extLst>
              <a:ext uri="{FF2B5EF4-FFF2-40B4-BE49-F238E27FC236}">
                <a16:creationId xmlns:a16="http://schemas.microsoft.com/office/drawing/2014/main" id="{E52D660B-E036-47CF-B552-4CDF631F2181}"/>
              </a:ext>
            </a:extLst>
          </p:cNvPr>
          <p:cNvSpPr>
            <a:spLocks noGrp="1"/>
          </p:cNvSpPr>
          <p:nvPr>
            <p:ph type="body" sz="quarter" idx="17"/>
          </p:nvPr>
        </p:nvSpPr>
        <p:spPr>
          <a:xfrm>
            <a:off x="1411685" y="1748213"/>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46" name="Text Placeholder 19">
            <a:extLst>
              <a:ext uri="{FF2B5EF4-FFF2-40B4-BE49-F238E27FC236}">
                <a16:creationId xmlns:a16="http://schemas.microsoft.com/office/drawing/2014/main" id="{B51102CD-BCEF-4449-919E-7C12C2F5C6BE}"/>
              </a:ext>
            </a:extLst>
          </p:cNvPr>
          <p:cNvSpPr>
            <a:spLocks noGrp="1"/>
          </p:cNvSpPr>
          <p:nvPr>
            <p:ph type="body" sz="quarter" idx="18"/>
          </p:nvPr>
        </p:nvSpPr>
        <p:spPr>
          <a:xfrm>
            <a:off x="637493" y="3555530"/>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47" name="Text Placeholder 19">
            <a:extLst>
              <a:ext uri="{FF2B5EF4-FFF2-40B4-BE49-F238E27FC236}">
                <a16:creationId xmlns:a16="http://schemas.microsoft.com/office/drawing/2014/main" id="{E76C84A4-0E4C-403C-A559-1C8ECA76D830}"/>
              </a:ext>
            </a:extLst>
          </p:cNvPr>
          <p:cNvSpPr>
            <a:spLocks noGrp="1"/>
          </p:cNvSpPr>
          <p:nvPr>
            <p:ph type="body" sz="quarter" idx="19"/>
          </p:nvPr>
        </p:nvSpPr>
        <p:spPr>
          <a:xfrm>
            <a:off x="1411685" y="5180151"/>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0" name="Text Placeholder 19">
            <a:extLst>
              <a:ext uri="{FF2B5EF4-FFF2-40B4-BE49-F238E27FC236}">
                <a16:creationId xmlns:a16="http://schemas.microsoft.com/office/drawing/2014/main" id="{5B8DCF66-DC0B-4C8B-BB3D-8972CCA3B472}"/>
              </a:ext>
            </a:extLst>
          </p:cNvPr>
          <p:cNvSpPr>
            <a:spLocks noGrp="1"/>
          </p:cNvSpPr>
          <p:nvPr>
            <p:ph type="body" sz="quarter" idx="20"/>
          </p:nvPr>
        </p:nvSpPr>
        <p:spPr>
          <a:xfrm>
            <a:off x="8914594" y="2828607"/>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2" name="Text Placeholder 19">
            <a:extLst>
              <a:ext uri="{FF2B5EF4-FFF2-40B4-BE49-F238E27FC236}">
                <a16:creationId xmlns:a16="http://schemas.microsoft.com/office/drawing/2014/main" id="{8BDBF450-72B0-4499-BBA6-C31B01A98728}"/>
              </a:ext>
            </a:extLst>
          </p:cNvPr>
          <p:cNvSpPr>
            <a:spLocks noGrp="1"/>
          </p:cNvSpPr>
          <p:nvPr>
            <p:ph type="body" sz="quarter" idx="22"/>
          </p:nvPr>
        </p:nvSpPr>
        <p:spPr>
          <a:xfrm>
            <a:off x="8914594" y="4374295"/>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grpSp>
        <p:nvGrpSpPr>
          <p:cNvPr id="70" name="Group 69">
            <a:extLst>
              <a:ext uri="{FF2B5EF4-FFF2-40B4-BE49-F238E27FC236}">
                <a16:creationId xmlns:a16="http://schemas.microsoft.com/office/drawing/2014/main" id="{B98367DC-0BBF-4374-AA74-15860A3B17B8}"/>
              </a:ext>
            </a:extLst>
          </p:cNvPr>
          <p:cNvGrpSpPr/>
          <p:nvPr userDrawn="1"/>
        </p:nvGrpSpPr>
        <p:grpSpPr>
          <a:xfrm>
            <a:off x="4937371" y="4941319"/>
            <a:ext cx="2338703" cy="1193364"/>
            <a:chOff x="4729652" y="4686078"/>
            <a:chExt cx="2386792" cy="1217902"/>
          </a:xfrm>
          <a:effectLst>
            <a:outerShdw blurRad="50800" dist="38100" algn="l" rotWithShape="0">
              <a:prstClr val="black">
                <a:alpha val="40000"/>
              </a:prstClr>
            </a:outerShdw>
          </a:effectLst>
        </p:grpSpPr>
        <p:sp>
          <p:nvSpPr>
            <p:cNvPr id="83" name="Freeform: Shape 82">
              <a:extLst>
                <a:ext uri="{FF2B5EF4-FFF2-40B4-BE49-F238E27FC236}">
                  <a16:creationId xmlns:a16="http://schemas.microsoft.com/office/drawing/2014/main" id="{30BCB6FC-7537-4DCC-B76F-AE800F5A1BAE}"/>
                </a:ext>
              </a:extLst>
            </p:cNvPr>
            <p:cNvSpPr/>
            <p:nvPr/>
          </p:nvSpPr>
          <p:spPr>
            <a:xfrm>
              <a:off x="4729652" y="4686078"/>
              <a:ext cx="2386792" cy="1217902"/>
            </a:xfrm>
            <a:custGeom>
              <a:avLst/>
              <a:gdLst>
                <a:gd name="connsiteX0" fmla="*/ 1775625 w 2386792"/>
                <a:gd name="connsiteY0" fmla="*/ 0 h 1217902"/>
                <a:gd name="connsiteX1" fmla="*/ 1193519 w 2386792"/>
                <a:gd name="connsiteY1" fmla="*/ 178806 h 1217902"/>
                <a:gd name="connsiteX2" fmla="*/ 611291 w 2386792"/>
                <a:gd name="connsiteY2" fmla="*/ 0 h 1217902"/>
                <a:gd name="connsiteX3" fmla="*/ 0 w 2386792"/>
                <a:gd name="connsiteY3" fmla="*/ 841325 h 1217902"/>
                <a:gd name="connsiteX4" fmla="*/ 384335 w 2386792"/>
                <a:gd name="connsiteY4" fmla="*/ 1054366 h 1217902"/>
                <a:gd name="connsiteX5" fmla="*/ 1193396 w 2386792"/>
                <a:gd name="connsiteY5" fmla="*/ 1217902 h 1217902"/>
                <a:gd name="connsiteX6" fmla="*/ 2002458 w 2386792"/>
                <a:gd name="connsiteY6" fmla="*/ 1054366 h 1217902"/>
                <a:gd name="connsiteX7" fmla="*/ 2386792 w 2386792"/>
                <a:gd name="connsiteY7" fmla="*/ 841325 h 1217902"/>
                <a:gd name="connsiteX8" fmla="*/ 1775625 w 2386792"/>
                <a:gd name="connsiteY8" fmla="*/ 0 h 1217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6792" h="1217902">
                  <a:moveTo>
                    <a:pt x="1775625" y="0"/>
                  </a:moveTo>
                  <a:cubicBezTo>
                    <a:pt x="1609502" y="112801"/>
                    <a:pt x="1409023" y="178806"/>
                    <a:pt x="1193519" y="178806"/>
                  </a:cubicBezTo>
                  <a:cubicBezTo>
                    <a:pt x="978016" y="178806"/>
                    <a:pt x="777536" y="112801"/>
                    <a:pt x="611291" y="0"/>
                  </a:cubicBezTo>
                  <a:lnTo>
                    <a:pt x="0" y="841325"/>
                  </a:lnTo>
                  <a:cubicBezTo>
                    <a:pt x="119820" y="925433"/>
                    <a:pt x="248260" y="996734"/>
                    <a:pt x="384335" y="1054366"/>
                  </a:cubicBezTo>
                  <a:cubicBezTo>
                    <a:pt x="640846" y="1162856"/>
                    <a:pt x="913119" y="1217902"/>
                    <a:pt x="1193396" y="1217902"/>
                  </a:cubicBezTo>
                  <a:cubicBezTo>
                    <a:pt x="1473674" y="1217902"/>
                    <a:pt x="1745947" y="1162856"/>
                    <a:pt x="2002458" y="1054366"/>
                  </a:cubicBezTo>
                  <a:cubicBezTo>
                    <a:pt x="2138656" y="996734"/>
                    <a:pt x="2266973" y="925433"/>
                    <a:pt x="2386792" y="841325"/>
                  </a:cubicBezTo>
                  <a:lnTo>
                    <a:pt x="1775625" y="0"/>
                  </a:lnTo>
                  <a:close/>
                </a:path>
              </a:pathLst>
            </a:custGeom>
            <a:solidFill>
              <a:srgbClr val="2D3955"/>
            </a:solidFill>
            <a:ln w="12287" cap="flat">
              <a:noFill/>
              <a:prstDash val="solid"/>
              <a:miter/>
            </a:ln>
          </p:spPr>
          <p:txBody>
            <a:bodyPr rtlCol="0" anchor="ctr"/>
            <a:lstStyle/>
            <a:p>
              <a:endParaRPr lang="en-US"/>
            </a:p>
          </p:txBody>
        </p:sp>
        <p:pic>
          <p:nvPicPr>
            <p:cNvPr id="84" name="Graphic 83">
              <a:extLst>
                <a:ext uri="{FF2B5EF4-FFF2-40B4-BE49-F238E27FC236}">
                  <a16:creationId xmlns:a16="http://schemas.microsoft.com/office/drawing/2014/main" id="{8820ED66-581A-4610-990A-FE5293A3DB3E}"/>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4017919">
              <a:off x="6621610" y="5076935"/>
              <a:ext cx="284137" cy="142069"/>
            </a:xfrm>
            <a:prstGeom prst="rect">
              <a:avLst/>
            </a:prstGeom>
          </p:spPr>
        </p:pic>
      </p:grpSp>
      <p:grpSp>
        <p:nvGrpSpPr>
          <p:cNvPr id="71" name="Group 70">
            <a:extLst>
              <a:ext uri="{FF2B5EF4-FFF2-40B4-BE49-F238E27FC236}">
                <a16:creationId xmlns:a16="http://schemas.microsoft.com/office/drawing/2014/main" id="{98C90118-89A5-4D50-A43D-9C7152ABAAD0}"/>
              </a:ext>
            </a:extLst>
          </p:cNvPr>
          <p:cNvGrpSpPr/>
          <p:nvPr userDrawn="1"/>
        </p:nvGrpSpPr>
        <p:grpSpPr>
          <a:xfrm>
            <a:off x="6113256" y="2062645"/>
            <a:ext cx="1919622" cy="1689050"/>
            <a:chOff x="5929715" y="1748213"/>
            <a:chExt cx="1959093" cy="1723780"/>
          </a:xfrm>
          <a:effectLst>
            <a:outerShdw blurRad="50800" dist="38100" algn="l" rotWithShape="0">
              <a:prstClr val="black">
                <a:alpha val="40000"/>
              </a:prstClr>
            </a:outerShdw>
          </a:effectLst>
        </p:grpSpPr>
        <p:sp>
          <p:nvSpPr>
            <p:cNvPr id="81" name="Freeform: Shape 80">
              <a:extLst>
                <a:ext uri="{FF2B5EF4-FFF2-40B4-BE49-F238E27FC236}">
                  <a16:creationId xmlns:a16="http://schemas.microsoft.com/office/drawing/2014/main" id="{0AC13F93-F3C7-4964-8977-8F1A8D2647D5}"/>
                </a:ext>
              </a:extLst>
            </p:cNvPr>
            <p:cNvSpPr/>
            <p:nvPr/>
          </p:nvSpPr>
          <p:spPr>
            <a:xfrm>
              <a:off x="5957775" y="1748213"/>
              <a:ext cx="1931033" cy="1723780"/>
            </a:xfrm>
            <a:custGeom>
              <a:avLst/>
              <a:gdLst>
                <a:gd name="connsiteX0" fmla="*/ 0 w 1931033"/>
                <a:gd name="connsiteY0" fmla="*/ 1039219 h 1723780"/>
                <a:gd name="connsiteX1" fmla="*/ 942304 w 1931033"/>
                <a:gd name="connsiteY1" fmla="*/ 1723781 h 1723780"/>
                <a:gd name="connsiteX2" fmla="*/ 1931034 w 1931033"/>
                <a:gd name="connsiteY2" fmla="*/ 1402496 h 1723780"/>
                <a:gd name="connsiteX3" fmla="*/ 1879805 w 1931033"/>
                <a:gd name="connsiteY3" fmla="*/ 1268515 h 1723780"/>
                <a:gd name="connsiteX4" fmla="*/ 1434637 w 1931033"/>
                <a:gd name="connsiteY4" fmla="*/ 608089 h 1723780"/>
                <a:gd name="connsiteX5" fmla="*/ 774211 w 1931033"/>
                <a:gd name="connsiteY5" fmla="*/ 162921 h 1723780"/>
                <a:gd name="connsiteX6" fmla="*/ 0 w 1931033"/>
                <a:gd name="connsiteY6" fmla="*/ 0 h 1723780"/>
                <a:gd name="connsiteX7" fmla="*/ 0 w 1931033"/>
                <a:gd name="connsiteY7" fmla="*/ 1039219 h 1723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1033" h="1723780">
                  <a:moveTo>
                    <a:pt x="0" y="1039219"/>
                  </a:moveTo>
                  <a:cubicBezTo>
                    <a:pt x="433716" y="1053504"/>
                    <a:pt x="801057" y="1334890"/>
                    <a:pt x="942304" y="1723781"/>
                  </a:cubicBezTo>
                  <a:lnTo>
                    <a:pt x="1931034" y="1402496"/>
                  </a:lnTo>
                  <a:cubicBezTo>
                    <a:pt x="1915517" y="1357425"/>
                    <a:pt x="1898523" y="1312724"/>
                    <a:pt x="1879805" y="1268515"/>
                  </a:cubicBezTo>
                  <a:cubicBezTo>
                    <a:pt x="1775132" y="1020994"/>
                    <a:pt x="1625388" y="798840"/>
                    <a:pt x="1434637" y="608089"/>
                  </a:cubicBezTo>
                  <a:cubicBezTo>
                    <a:pt x="1244009" y="417461"/>
                    <a:pt x="1021732" y="267594"/>
                    <a:pt x="774211" y="162921"/>
                  </a:cubicBezTo>
                  <a:cubicBezTo>
                    <a:pt x="528537" y="59110"/>
                    <a:pt x="268086" y="4310"/>
                    <a:pt x="0" y="0"/>
                  </a:cubicBezTo>
                  <a:lnTo>
                    <a:pt x="0" y="1039219"/>
                  </a:lnTo>
                  <a:close/>
                </a:path>
              </a:pathLst>
            </a:custGeom>
            <a:solidFill>
              <a:srgbClr val="A7A8A9"/>
            </a:solidFill>
            <a:ln w="12287" cap="flat">
              <a:noFill/>
              <a:prstDash val="solid"/>
              <a:miter/>
            </a:ln>
          </p:spPr>
          <p:txBody>
            <a:bodyPr rtlCol="0" anchor="ctr"/>
            <a:lstStyle/>
            <a:p>
              <a:endParaRPr lang="en-US"/>
            </a:p>
          </p:txBody>
        </p:sp>
        <p:pic>
          <p:nvPicPr>
            <p:cNvPr id="82" name="Graphic 81">
              <a:extLst>
                <a:ext uri="{FF2B5EF4-FFF2-40B4-BE49-F238E27FC236}">
                  <a16:creationId xmlns:a16="http://schemas.microsoft.com/office/drawing/2014/main" id="{F13119D2-81BE-40AB-A109-26762CE6ABBE}"/>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5858681" y="2213433"/>
              <a:ext cx="284137" cy="142069"/>
            </a:xfrm>
            <a:prstGeom prst="rect">
              <a:avLst/>
            </a:prstGeom>
          </p:spPr>
        </p:pic>
      </p:grpSp>
      <p:grpSp>
        <p:nvGrpSpPr>
          <p:cNvPr id="72" name="Group 71">
            <a:extLst>
              <a:ext uri="{FF2B5EF4-FFF2-40B4-BE49-F238E27FC236}">
                <a16:creationId xmlns:a16="http://schemas.microsoft.com/office/drawing/2014/main" id="{0B989C88-8F58-4FFB-A2A1-0FCD8E7E8975}"/>
              </a:ext>
            </a:extLst>
          </p:cNvPr>
          <p:cNvGrpSpPr/>
          <p:nvPr userDrawn="1"/>
        </p:nvGrpSpPr>
        <p:grpSpPr>
          <a:xfrm>
            <a:off x="6732243" y="3501318"/>
            <a:ext cx="1411041" cy="2224435"/>
            <a:chOff x="6561430" y="3216468"/>
            <a:chExt cx="1440055" cy="2270174"/>
          </a:xfrm>
          <a:effectLst>
            <a:outerShdw blurRad="50800" dist="38100" algn="l" rotWithShape="0">
              <a:prstClr val="black">
                <a:alpha val="40000"/>
              </a:prstClr>
            </a:outerShdw>
          </a:effectLst>
        </p:grpSpPr>
        <p:sp>
          <p:nvSpPr>
            <p:cNvPr id="79" name="Freeform: Shape 78">
              <a:extLst>
                <a:ext uri="{FF2B5EF4-FFF2-40B4-BE49-F238E27FC236}">
                  <a16:creationId xmlns:a16="http://schemas.microsoft.com/office/drawing/2014/main" id="{5785694F-2B95-47A9-9AFE-A30FDA253964}"/>
                </a:ext>
              </a:extLst>
            </p:cNvPr>
            <p:cNvSpPr/>
            <p:nvPr/>
          </p:nvSpPr>
          <p:spPr>
            <a:xfrm>
              <a:off x="6561430" y="3216468"/>
              <a:ext cx="1440055" cy="2270174"/>
            </a:xfrm>
            <a:custGeom>
              <a:avLst/>
              <a:gdLst>
                <a:gd name="connsiteX0" fmla="*/ 360199 w 1440055"/>
                <a:gd name="connsiteY0" fmla="*/ 321408 h 2270174"/>
                <a:gd name="connsiteX1" fmla="*/ 400836 w 1440055"/>
                <a:gd name="connsiteY1" fmla="*/ 609444 h 2270174"/>
                <a:gd name="connsiteX2" fmla="*/ 0 w 1440055"/>
                <a:gd name="connsiteY2" fmla="*/ 1428849 h 2270174"/>
                <a:gd name="connsiteX3" fmla="*/ 611291 w 1440055"/>
                <a:gd name="connsiteY3" fmla="*/ 2270174 h 2270174"/>
                <a:gd name="connsiteX4" fmla="*/ 831350 w 1440055"/>
                <a:gd name="connsiteY4" fmla="*/ 2078808 h 2270174"/>
                <a:gd name="connsiteX5" fmla="*/ 1276519 w 1440055"/>
                <a:gd name="connsiteY5" fmla="*/ 1418382 h 2270174"/>
                <a:gd name="connsiteX6" fmla="*/ 1440055 w 1440055"/>
                <a:gd name="connsiteY6" fmla="*/ 609321 h 2270174"/>
                <a:gd name="connsiteX7" fmla="*/ 1349175 w 1440055"/>
                <a:gd name="connsiteY7" fmla="*/ 0 h 2270174"/>
                <a:gd name="connsiteX8" fmla="*/ 360199 w 1440055"/>
                <a:gd name="connsiteY8" fmla="*/ 321408 h 2270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055" h="2270174">
                  <a:moveTo>
                    <a:pt x="360199" y="321408"/>
                  </a:moveTo>
                  <a:cubicBezTo>
                    <a:pt x="386675" y="412904"/>
                    <a:pt x="400836" y="509450"/>
                    <a:pt x="400836" y="609444"/>
                  </a:cubicBezTo>
                  <a:cubicBezTo>
                    <a:pt x="400836" y="942058"/>
                    <a:pt x="243827" y="1238590"/>
                    <a:pt x="0" y="1428849"/>
                  </a:cubicBezTo>
                  <a:lnTo>
                    <a:pt x="611291" y="2270174"/>
                  </a:lnTo>
                  <a:cubicBezTo>
                    <a:pt x="688626" y="2211927"/>
                    <a:pt x="762020" y="2148138"/>
                    <a:pt x="831350" y="2078808"/>
                  </a:cubicBezTo>
                  <a:cubicBezTo>
                    <a:pt x="1021979" y="1888179"/>
                    <a:pt x="1171846" y="1665903"/>
                    <a:pt x="1276519" y="1418382"/>
                  </a:cubicBezTo>
                  <a:cubicBezTo>
                    <a:pt x="1385009" y="1161871"/>
                    <a:pt x="1440055" y="889598"/>
                    <a:pt x="1440055" y="609321"/>
                  </a:cubicBezTo>
                  <a:cubicBezTo>
                    <a:pt x="1440055" y="400713"/>
                    <a:pt x="1409515" y="196539"/>
                    <a:pt x="1349175" y="0"/>
                  </a:cubicBezTo>
                  <a:lnTo>
                    <a:pt x="360199" y="321408"/>
                  </a:lnTo>
                  <a:close/>
                </a:path>
              </a:pathLst>
            </a:custGeom>
            <a:solidFill>
              <a:srgbClr val="13C5BD"/>
            </a:solidFill>
            <a:ln w="12287" cap="flat">
              <a:noFill/>
              <a:prstDash val="solid"/>
              <a:miter/>
            </a:ln>
          </p:spPr>
          <p:txBody>
            <a:bodyPr rtlCol="0" anchor="ctr"/>
            <a:lstStyle/>
            <a:p>
              <a:endParaRPr lang="en-US" dirty="0"/>
            </a:p>
          </p:txBody>
        </p:sp>
        <p:pic>
          <p:nvPicPr>
            <p:cNvPr id="80" name="Graphic 79">
              <a:extLst>
                <a:ext uri="{FF2B5EF4-FFF2-40B4-BE49-F238E27FC236}">
                  <a16:creationId xmlns:a16="http://schemas.microsoft.com/office/drawing/2014/main" id="{B5167B27-55DB-4A9A-8451-8C5E9687FD1D}"/>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9700967">
              <a:off x="7283353" y="3372411"/>
              <a:ext cx="284137" cy="142069"/>
            </a:xfrm>
            <a:prstGeom prst="rect">
              <a:avLst/>
            </a:prstGeom>
          </p:spPr>
        </p:pic>
      </p:grpSp>
      <p:grpSp>
        <p:nvGrpSpPr>
          <p:cNvPr id="73" name="Group 72">
            <a:extLst>
              <a:ext uri="{FF2B5EF4-FFF2-40B4-BE49-F238E27FC236}">
                <a16:creationId xmlns:a16="http://schemas.microsoft.com/office/drawing/2014/main" id="{E64322B7-9E6C-41A0-8A13-3EB23DEF1925}"/>
              </a:ext>
            </a:extLst>
          </p:cNvPr>
          <p:cNvGrpSpPr/>
          <p:nvPr userDrawn="1"/>
        </p:nvGrpSpPr>
        <p:grpSpPr>
          <a:xfrm>
            <a:off x="4070644" y="3501439"/>
            <a:ext cx="1410921" cy="2224435"/>
            <a:chOff x="3845103" y="3216591"/>
            <a:chExt cx="1439932" cy="2270174"/>
          </a:xfrm>
          <a:effectLst>
            <a:outerShdw blurRad="50800" dist="38100" algn="l" rotWithShape="0">
              <a:prstClr val="black">
                <a:alpha val="40000"/>
              </a:prstClr>
            </a:outerShdw>
          </a:effectLst>
        </p:grpSpPr>
        <p:sp>
          <p:nvSpPr>
            <p:cNvPr id="77" name="Freeform: Shape 76">
              <a:extLst>
                <a:ext uri="{FF2B5EF4-FFF2-40B4-BE49-F238E27FC236}">
                  <a16:creationId xmlns:a16="http://schemas.microsoft.com/office/drawing/2014/main" id="{5C984AF7-1736-4B8A-8AE6-51F728C0FAAF}"/>
                </a:ext>
              </a:extLst>
            </p:cNvPr>
            <p:cNvSpPr/>
            <p:nvPr/>
          </p:nvSpPr>
          <p:spPr>
            <a:xfrm>
              <a:off x="3845103" y="3216591"/>
              <a:ext cx="1439932" cy="2270174"/>
            </a:xfrm>
            <a:custGeom>
              <a:avLst/>
              <a:gdLst>
                <a:gd name="connsiteX0" fmla="*/ 1439932 w 1439932"/>
                <a:gd name="connsiteY0" fmla="*/ 1428726 h 2270174"/>
                <a:gd name="connsiteX1" fmla="*/ 1039096 w 1439932"/>
                <a:gd name="connsiteY1" fmla="*/ 609321 h 2270174"/>
                <a:gd name="connsiteX2" fmla="*/ 1079734 w 1439932"/>
                <a:gd name="connsiteY2" fmla="*/ 321285 h 2270174"/>
                <a:gd name="connsiteX3" fmla="*/ 90881 w 1439932"/>
                <a:gd name="connsiteY3" fmla="*/ 0 h 2270174"/>
                <a:gd name="connsiteX4" fmla="*/ 0 w 1439932"/>
                <a:gd name="connsiteY4" fmla="*/ 609321 h 2270174"/>
                <a:gd name="connsiteX5" fmla="*/ 163536 w 1439932"/>
                <a:gd name="connsiteY5" fmla="*/ 1418382 h 2270174"/>
                <a:gd name="connsiteX6" fmla="*/ 608705 w 1439932"/>
                <a:gd name="connsiteY6" fmla="*/ 2078807 h 2270174"/>
                <a:gd name="connsiteX7" fmla="*/ 828765 w 1439932"/>
                <a:gd name="connsiteY7" fmla="*/ 2270175 h 2270174"/>
                <a:gd name="connsiteX8" fmla="*/ 1439932 w 1439932"/>
                <a:gd name="connsiteY8" fmla="*/ 1428726 h 2270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9932" h="2270174">
                  <a:moveTo>
                    <a:pt x="1439932" y="1428726"/>
                  </a:moveTo>
                  <a:cubicBezTo>
                    <a:pt x="1196105" y="1238467"/>
                    <a:pt x="1039096" y="941935"/>
                    <a:pt x="1039096" y="609321"/>
                  </a:cubicBezTo>
                  <a:cubicBezTo>
                    <a:pt x="1039096" y="509450"/>
                    <a:pt x="1053257" y="412781"/>
                    <a:pt x="1079734" y="321285"/>
                  </a:cubicBezTo>
                  <a:lnTo>
                    <a:pt x="90881" y="0"/>
                  </a:lnTo>
                  <a:cubicBezTo>
                    <a:pt x="30540" y="196539"/>
                    <a:pt x="0" y="400590"/>
                    <a:pt x="0" y="609321"/>
                  </a:cubicBezTo>
                  <a:cubicBezTo>
                    <a:pt x="0" y="889598"/>
                    <a:pt x="55046" y="1161871"/>
                    <a:pt x="163536" y="1418382"/>
                  </a:cubicBezTo>
                  <a:cubicBezTo>
                    <a:pt x="268209" y="1665903"/>
                    <a:pt x="417953" y="1888056"/>
                    <a:pt x="608705" y="2078807"/>
                  </a:cubicBezTo>
                  <a:cubicBezTo>
                    <a:pt x="677912" y="2148015"/>
                    <a:pt x="751430" y="2211804"/>
                    <a:pt x="828765" y="2270175"/>
                  </a:cubicBezTo>
                  <a:lnTo>
                    <a:pt x="1439932" y="1428726"/>
                  </a:lnTo>
                  <a:close/>
                </a:path>
              </a:pathLst>
            </a:custGeom>
            <a:solidFill>
              <a:srgbClr val="4C608E"/>
            </a:solidFill>
            <a:ln w="12287" cap="flat">
              <a:noFill/>
              <a:prstDash val="solid"/>
              <a:miter/>
            </a:ln>
          </p:spPr>
          <p:txBody>
            <a:bodyPr rtlCol="0" anchor="ctr"/>
            <a:lstStyle/>
            <a:p>
              <a:endParaRPr lang="en-US" dirty="0"/>
            </a:p>
          </p:txBody>
        </p:sp>
        <p:pic>
          <p:nvPicPr>
            <p:cNvPr id="78" name="Graphic 77">
              <a:extLst>
                <a:ext uri="{FF2B5EF4-FFF2-40B4-BE49-F238E27FC236}">
                  <a16:creationId xmlns:a16="http://schemas.microsoft.com/office/drawing/2014/main" id="{932D11C4-0FC9-44D6-AC20-1D882D5C1849}"/>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8367095">
              <a:off x="4786444" y="4952481"/>
              <a:ext cx="284137" cy="142069"/>
            </a:xfrm>
            <a:prstGeom prst="rect">
              <a:avLst/>
            </a:prstGeom>
          </p:spPr>
        </p:pic>
      </p:grpSp>
      <p:grpSp>
        <p:nvGrpSpPr>
          <p:cNvPr id="74" name="Group 73">
            <a:extLst>
              <a:ext uri="{FF2B5EF4-FFF2-40B4-BE49-F238E27FC236}">
                <a16:creationId xmlns:a16="http://schemas.microsoft.com/office/drawing/2014/main" id="{741F44C6-B4BB-4B86-ADD7-B7A12E34993A}"/>
              </a:ext>
            </a:extLst>
          </p:cNvPr>
          <p:cNvGrpSpPr/>
          <p:nvPr userDrawn="1"/>
        </p:nvGrpSpPr>
        <p:grpSpPr>
          <a:xfrm>
            <a:off x="4180568" y="2062645"/>
            <a:ext cx="1892368" cy="1689050"/>
            <a:chOff x="3957287" y="1748213"/>
            <a:chExt cx="1931279" cy="1723780"/>
          </a:xfrm>
          <a:effectLst>
            <a:outerShdw blurRad="50800" dist="38100" algn="l" rotWithShape="0">
              <a:prstClr val="black">
                <a:alpha val="40000"/>
              </a:prstClr>
            </a:outerShdw>
          </a:effectLst>
        </p:grpSpPr>
        <p:sp>
          <p:nvSpPr>
            <p:cNvPr id="75" name="Freeform: Shape 74">
              <a:extLst>
                <a:ext uri="{FF2B5EF4-FFF2-40B4-BE49-F238E27FC236}">
                  <a16:creationId xmlns:a16="http://schemas.microsoft.com/office/drawing/2014/main" id="{B73E923E-0E5B-457B-BF5F-ED457B4530D0}"/>
                </a:ext>
              </a:extLst>
            </p:cNvPr>
            <p:cNvSpPr/>
            <p:nvPr/>
          </p:nvSpPr>
          <p:spPr>
            <a:xfrm>
              <a:off x="3957287" y="1748213"/>
              <a:ext cx="1931279" cy="1723780"/>
            </a:xfrm>
            <a:custGeom>
              <a:avLst/>
              <a:gdLst>
                <a:gd name="connsiteX0" fmla="*/ 988976 w 1931279"/>
                <a:gd name="connsiteY0" fmla="*/ 1723781 h 1723780"/>
                <a:gd name="connsiteX1" fmla="*/ 1931280 w 1931279"/>
                <a:gd name="connsiteY1" fmla="*/ 1039219 h 1723780"/>
                <a:gd name="connsiteX2" fmla="*/ 1931280 w 1931279"/>
                <a:gd name="connsiteY2" fmla="*/ 0 h 1723780"/>
                <a:gd name="connsiteX3" fmla="*/ 1156822 w 1931279"/>
                <a:gd name="connsiteY3" fmla="*/ 163044 h 1723780"/>
                <a:gd name="connsiteX4" fmla="*/ 496397 w 1931279"/>
                <a:gd name="connsiteY4" fmla="*/ 608212 h 1723780"/>
                <a:gd name="connsiteX5" fmla="*/ 51228 w 1931279"/>
                <a:gd name="connsiteY5" fmla="*/ 1268638 h 1723780"/>
                <a:gd name="connsiteX6" fmla="*/ 0 w 1931279"/>
                <a:gd name="connsiteY6" fmla="*/ 1402619 h 1723780"/>
                <a:gd name="connsiteX7" fmla="*/ 988976 w 1931279"/>
                <a:gd name="connsiteY7" fmla="*/ 1723781 h 1723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1279" h="1723780">
                  <a:moveTo>
                    <a:pt x="988976" y="1723781"/>
                  </a:moveTo>
                  <a:cubicBezTo>
                    <a:pt x="1130223" y="1334890"/>
                    <a:pt x="1497564" y="1053504"/>
                    <a:pt x="1931280" y="1039219"/>
                  </a:cubicBezTo>
                  <a:lnTo>
                    <a:pt x="1931280" y="0"/>
                  </a:lnTo>
                  <a:cubicBezTo>
                    <a:pt x="1663194" y="4310"/>
                    <a:pt x="1402866" y="59110"/>
                    <a:pt x="1156822" y="163044"/>
                  </a:cubicBezTo>
                  <a:cubicBezTo>
                    <a:pt x="909301" y="267717"/>
                    <a:pt x="687148" y="417461"/>
                    <a:pt x="496397" y="608212"/>
                  </a:cubicBezTo>
                  <a:cubicBezTo>
                    <a:pt x="305769" y="798840"/>
                    <a:pt x="155901" y="1021117"/>
                    <a:pt x="51228" y="1268638"/>
                  </a:cubicBezTo>
                  <a:cubicBezTo>
                    <a:pt x="32510" y="1312847"/>
                    <a:pt x="15516" y="1357548"/>
                    <a:pt x="0" y="1402619"/>
                  </a:cubicBezTo>
                  <a:lnTo>
                    <a:pt x="988976" y="1723781"/>
                  </a:lnTo>
                  <a:close/>
                </a:path>
              </a:pathLst>
            </a:custGeom>
            <a:solidFill>
              <a:srgbClr val="D9D9D6"/>
            </a:solidFill>
            <a:ln w="12287" cap="flat">
              <a:noFill/>
              <a:prstDash val="solid"/>
              <a:miter/>
            </a:ln>
          </p:spPr>
          <p:txBody>
            <a:bodyPr rtlCol="0" anchor="ctr"/>
            <a:lstStyle/>
            <a:p>
              <a:endParaRPr lang="en-US" dirty="0"/>
            </a:p>
          </p:txBody>
        </p:sp>
        <p:pic>
          <p:nvPicPr>
            <p:cNvPr id="76" name="Graphic 75">
              <a:extLst>
                <a:ext uri="{FF2B5EF4-FFF2-40B4-BE49-F238E27FC236}">
                  <a16:creationId xmlns:a16="http://schemas.microsoft.com/office/drawing/2014/main" id="{549B4396-C9E5-4FA2-8A22-CEBBB3C4A091}"/>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115977">
              <a:off x="4329315" y="3174637"/>
              <a:ext cx="284137" cy="142069"/>
            </a:xfrm>
            <a:prstGeom prst="rect">
              <a:avLst/>
            </a:prstGeom>
          </p:spPr>
        </p:pic>
      </p:grpSp>
      <p:sp>
        <p:nvSpPr>
          <p:cNvPr id="85" name="Text Placeholder 19">
            <a:extLst>
              <a:ext uri="{FF2B5EF4-FFF2-40B4-BE49-F238E27FC236}">
                <a16:creationId xmlns:a16="http://schemas.microsoft.com/office/drawing/2014/main" id="{0AEB81F5-1B84-4AE5-988F-3FF444BED511}"/>
              </a:ext>
            </a:extLst>
          </p:cNvPr>
          <p:cNvSpPr>
            <a:spLocks noGrp="1"/>
          </p:cNvSpPr>
          <p:nvPr>
            <p:ph type="body" sz="quarter" idx="23"/>
          </p:nvPr>
        </p:nvSpPr>
        <p:spPr>
          <a:xfrm>
            <a:off x="5379750" y="3715058"/>
            <a:ext cx="1432500" cy="803541"/>
          </a:xfrm>
        </p:spPr>
        <p:txBody>
          <a:bodyPr/>
          <a:lstStyle>
            <a:lvl1pPr algn="ctr">
              <a:defRPr sz="1800" b="1">
                <a:solidFill>
                  <a:srgbClr val="218BC9"/>
                </a:solidFill>
                <a:latin typeface="ADPortsGroup" panose="00000500000000000000" pitchFamily="50" charset="-78"/>
                <a:cs typeface="ADPortsGroup" panose="00000500000000000000" pitchFamily="50" charset="-78"/>
              </a:defRPr>
            </a:lvl1pPr>
            <a:lvl2pPr marL="0" indent="0" algn="l">
              <a:buNone/>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Tree>
    <p:extLst>
      <p:ext uri="{BB962C8B-B14F-4D97-AF65-F5344CB8AC3E}">
        <p14:creationId xmlns:p14="http://schemas.microsoft.com/office/powerpoint/2010/main" val="412897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Item Cycle">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E2E45551-9222-4B6C-8E94-1C2EC86ACEC7}"/>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grpSp>
        <p:nvGrpSpPr>
          <p:cNvPr id="42" name="Group 41">
            <a:extLst>
              <a:ext uri="{FF2B5EF4-FFF2-40B4-BE49-F238E27FC236}">
                <a16:creationId xmlns:a16="http://schemas.microsoft.com/office/drawing/2014/main" id="{A007CF6E-4F16-42E7-AE61-1E64C4117D12}"/>
              </a:ext>
            </a:extLst>
          </p:cNvPr>
          <p:cNvGrpSpPr/>
          <p:nvPr userDrawn="1"/>
        </p:nvGrpSpPr>
        <p:grpSpPr>
          <a:xfrm>
            <a:off x="6150185" y="2062645"/>
            <a:ext cx="1720387" cy="1504626"/>
            <a:chOff x="6150185" y="2062645"/>
            <a:chExt cx="1720387" cy="1504626"/>
          </a:xfrm>
          <a:effectLst>
            <a:outerShdw blurRad="50800" dist="38100" algn="l" rotWithShape="0">
              <a:prstClr val="black">
                <a:alpha val="40000"/>
              </a:prstClr>
            </a:outerShdw>
          </a:effectLst>
        </p:grpSpPr>
        <p:sp>
          <p:nvSpPr>
            <p:cNvPr id="25" name="Freeform: Shape 24">
              <a:extLst>
                <a:ext uri="{FF2B5EF4-FFF2-40B4-BE49-F238E27FC236}">
                  <a16:creationId xmlns:a16="http://schemas.microsoft.com/office/drawing/2014/main" id="{A27F2912-1D14-4207-B5E8-F4460DD87AF0}"/>
                </a:ext>
              </a:extLst>
            </p:cNvPr>
            <p:cNvSpPr/>
            <p:nvPr/>
          </p:nvSpPr>
          <p:spPr>
            <a:xfrm>
              <a:off x="6150186" y="2062645"/>
              <a:ext cx="1720386" cy="1504626"/>
            </a:xfrm>
            <a:custGeom>
              <a:avLst/>
              <a:gdLst>
                <a:gd name="connsiteX0" fmla="*/ 0 w 1720386"/>
                <a:gd name="connsiteY0" fmla="*/ 1022923 h 1504626"/>
                <a:gd name="connsiteX1" fmla="*/ 833829 w 1720386"/>
                <a:gd name="connsiteY1" fmla="*/ 1504626 h 1504626"/>
                <a:gd name="connsiteX2" fmla="*/ 1720386 w 1720386"/>
                <a:gd name="connsiteY2" fmla="*/ 992741 h 1504626"/>
                <a:gd name="connsiteX3" fmla="*/ 1412382 w 1720386"/>
                <a:gd name="connsiteY3" fmla="*/ 598675 h 1504626"/>
                <a:gd name="connsiteX4" fmla="*/ 762313 w 1720386"/>
                <a:gd name="connsiteY4" fmla="*/ 160487 h 1504626"/>
                <a:gd name="connsiteX5" fmla="*/ 0 w 1720386"/>
                <a:gd name="connsiteY5" fmla="*/ 0 h 1504626"/>
                <a:gd name="connsiteX6" fmla="*/ 0 w 1720386"/>
                <a:gd name="connsiteY6" fmla="*/ 1022923 h 1504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0386" h="1504626">
                  <a:moveTo>
                    <a:pt x="0" y="1022923"/>
                  </a:moveTo>
                  <a:cubicBezTo>
                    <a:pt x="351520" y="1034438"/>
                    <a:pt x="658554" y="1224259"/>
                    <a:pt x="833829" y="1504626"/>
                  </a:cubicBezTo>
                  <a:lnTo>
                    <a:pt x="1720386" y="992741"/>
                  </a:lnTo>
                  <a:cubicBezTo>
                    <a:pt x="1634689" y="849951"/>
                    <a:pt x="1531657" y="717949"/>
                    <a:pt x="1412382" y="598675"/>
                  </a:cubicBezTo>
                  <a:cubicBezTo>
                    <a:pt x="1224744" y="411036"/>
                    <a:pt x="1005953" y="263519"/>
                    <a:pt x="762313" y="160487"/>
                  </a:cubicBezTo>
                  <a:cubicBezTo>
                    <a:pt x="520249" y="58183"/>
                    <a:pt x="263882" y="4242"/>
                    <a:pt x="0" y="0"/>
                  </a:cubicBezTo>
                  <a:lnTo>
                    <a:pt x="0" y="1022923"/>
                  </a:lnTo>
                  <a:close/>
                </a:path>
              </a:pathLst>
            </a:custGeom>
            <a:solidFill>
              <a:srgbClr val="A7A8A9"/>
            </a:solidFill>
            <a:ln w="12118" cap="flat">
              <a:noFill/>
              <a:prstDash val="solid"/>
              <a:miter/>
            </a:ln>
          </p:spPr>
          <p:txBody>
            <a:bodyPr rtlCol="0" anchor="ctr"/>
            <a:lstStyle/>
            <a:p>
              <a:endParaRPr lang="en-US"/>
            </a:p>
          </p:txBody>
        </p:sp>
        <p:pic>
          <p:nvPicPr>
            <p:cNvPr id="31" name="Graphic 30">
              <a:extLst>
                <a:ext uri="{FF2B5EF4-FFF2-40B4-BE49-F238E27FC236}">
                  <a16:creationId xmlns:a16="http://schemas.microsoft.com/office/drawing/2014/main" id="{314EF506-6551-481B-A0D2-D0BE889F4752}"/>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6083715" y="2521624"/>
              <a:ext cx="265884" cy="132943"/>
            </a:xfrm>
            <a:prstGeom prst="rect">
              <a:avLst/>
            </a:prstGeom>
          </p:spPr>
        </p:pic>
      </p:grpSp>
      <p:grpSp>
        <p:nvGrpSpPr>
          <p:cNvPr id="43" name="Group 42">
            <a:extLst>
              <a:ext uri="{FF2B5EF4-FFF2-40B4-BE49-F238E27FC236}">
                <a16:creationId xmlns:a16="http://schemas.microsoft.com/office/drawing/2014/main" id="{7EF66B1C-D7DA-4FC8-B19F-FDC205793B12}"/>
              </a:ext>
            </a:extLst>
          </p:cNvPr>
          <p:cNvGrpSpPr/>
          <p:nvPr userDrawn="1"/>
        </p:nvGrpSpPr>
        <p:grpSpPr>
          <a:xfrm>
            <a:off x="7018198" y="3114537"/>
            <a:ext cx="1143409" cy="1986450"/>
            <a:chOff x="7018198" y="3114537"/>
            <a:chExt cx="1143409" cy="1986450"/>
          </a:xfrm>
          <a:effectLst>
            <a:outerShdw blurRad="50800" dist="38100" algn="l" rotWithShape="0">
              <a:prstClr val="black">
                <a:alpha val="40000"/>
              </a:prstClr>
            </a:outerShdw>
          </a:effectLst>
        </p:grpSpPr>
        <p:sp>
          <p:nvSpPr>
            <p:cNvPr id="26" name="Freeform: Shape 25">
              <a:extLst>
                <a:ext uri="{FF2B5EF4-FFF2-40B4-BE49-F238E27FC236}">
                  <a16:creationId xmlns:a16="http://schemas.microsoft.com/office/drawing/2014/main" id="{ABA74C25-D552-42DC-A49B-CF22B3316A33}"/>
                </a:ext>
              </a:extLst>
            </p:cNvPr>
            <p:cNvSpPr/>
            <p:nvPr/>
          </p:nvSpPr>
          <p:spPr>
            <a:xfrm>
              <a:off x="7018198" y="3114537"/>
              <a:ext cx="1143409" cy="1986450"/>
            </a:xfrm>
            <a:custGeom>
              <a:avLst/>
              <a:gdLst>
                <a:gd name="connsiteX0" fmla="*/ 982437 w 1143409"/>
                <a:gd name="connsiteY0" fmla="*/ 196851 h 1986450"/>
                <a:gd name="connsiteX1" fmla="*/ 886315 w 1143409"/>
                <a:gd name="connsiteY1" fmla="*/ 0 h 1986450"/>
                <a:gd name="connsiteX2" fmla="*/ 0 w 1143409"/>
                <a:gd name="connsiteY2" fmla="*/ 511764 h 1986450"/>
                <a:gd name="connsiteX3" fmla="*/ 120608 w 1143409"/>
                <a:gd name="connsiteY3" fmla="*/ 993225 h 1986450"/>
                <a:gd name="connsiteX4" fmla="*/ 0 w 1143409"/>
                <a:gd name="connsiteY4" fmla="*/ 1474686 h 1986450"/>
                <a:gd name="connsiteX5" fmla="*/ 886315 w 1143409"/>
                <a:gd name="connsiteY5" fmla="*/ 1986451 h 1986450"/>
                <a:gd name="connsiteX6" fmla="*/ 982437 w 1143409"/>
                <a:gd name="connsiteY6" fmla="*/ 1789600 h 1986450"/>
                <a:gd name="connsiteX7" fmla="*/ 1143409 w 1143409"/>
                <a:gd name="connsiteY7" fmla="*/ 993225 h 1986450"/>
                <a:gd name="connsiteX8" fmla="*/ 982437 w 1143409"/>
                <a:gd name="connsiteY8" fmla="*/ 196851 h 1986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409" h="1986450">
                  <a:moveTo>
                    <a:pt x="982437" y="196851"/>
                  </a:moveTo>
                  <a:cubicBezTo>
                    <a:pt x="953831" y="129214"/>
                    <a:pt x="921709" y="63637"/>
                    <a:pt x="886315" y="0"/>
                  </a:cubicBezTo>
                  <a:lnTo>
                    <a:pt x="0" y="511764"/>
                  </a:lnTo>
                  <a:cubicBezTo>
                    <a:pt x="76971" y="655281"/>
                    <a:pt x="120608" y="819284"/>
                    <a:pt x="120608" y="993225"/>
                  </a:cubicBezTo>
                  <a:cubicBezTo>
                    <a:pt x="120608" y="1167167"/>
                    <a:pt x="76849" y="1331169"/>
                    <a:pt x="0" y="1474686"/>
                  </a:cubicBezTo>
                  <a:lnTo>
                    <a:pt x="886315" y="1986451"/>
                  </a:lnTo>
                  <a:cubicBezTo>
                    <a:pt x="921709" y="1922814"/>
                    <a:pt x="953831" y="1857237"/>
                    <a:pt x="982437" y="1789600"/>
                  </a:cubicBezTo>
                  <a:cubicBezTo>
                    <a:pt x="1089227" y="1537111"/>
                    <a:pt x="1143409" y="1269108"/>
                    <a:pt x="1143409" y="993225"/>
                  </a:cubicBezTo>
                  <a:cubicBezTo>
                    <a:pt x="1143409" y="717343"/>
                    <a:pt x="1089227" y="449339"/>
                    <a:pt x="982437" y="196851"/>
                  </a:cubicBezTo>
                  <a:close/>
                </a:path>
              </a:pathLst>
            </a:custGeom>
            <a:solidFill>
              <a:srgbClr val="12BAB2"/>
            </a:solidFill>
            <a:ln w="12118" cap="flat">
              <a:noFill/>
              <a:prstDash val="solid"/>
              <a:miter/>
            </a:ln>
          </p:spPr>
          <p:txBody>
            <a:bodyPr rtlCol="0" anchor="ctr"/>
            <a:lstStyle/>
            <a:p>
              <a:endParaRPr lang="en-US" dirty="0"/>
            </a:p>
          </p:txBody>
        </p:sp>
        <p:pic>
          <p:nvPicPr>
            <p:cNvPr id="33" name="Graphic 32">
              <a:extLst>
                <a:ext uri="{FF2B5EF4-FFF2-40B4-BE49-F238E27FC236}">
                  <a16:creationId xmlns:a16="http://schemas.microsoft.com/office/drawing/2014/main" id="{81A7D4EF-42DB-4E3E-873D-96E90FB2C016}"/>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9000000">
              <a:off x="7335555" y="3371415"/>
              <a:ext cx="265884" cy="132943"/>
            </a:xfrm>
            <a:prstGeom prst="rect">
              <a:avLst/>
            </a:prstGeom>
          </p:spPr>
        </p:pic>
      </p:grpSp>
      <p:grpSp>
        <p:nvGrpSpPr>
          <p:cNvPr id="44" name="Group 43">
            <a:extLst>
              <a:ext uri="{FF2B5EF4-FFF2-40B4-BE49-F238E27FC236}">
                <a16:creationId xmlns:a16="http://schemas.microsoft.com/office/drawing/2014/main" id="{5E7940F0-5E83-4B33-B8DF-713942838051}"/>
              </a:ext>
            </a:extLst>
          </p:cNvPr>
          <p:cNvGrpSpPr/>
          <p:nvPr userDrawn="1"/>
        </p:nvGrpSpPr>
        <p:grpSpPr>
          <a:xfrm>
            <a:off x="6150186" y="4648134"/>
            <a:ext cx="1720386" cy="1504626"/>
            <a:chOff x="6150186" y="4648134"/>
            <a:chExt cx="1720386" cy="1504626"/>
          </a:xfrm>
          <a:effectLst>
            <a:outerShdw blurRad="50800" dist="38100" algn="l" rotWithShape="0">
              <a:prstClr val="black">
                <a:alpha val="40000"/>
              </a:prstClr>
            </a:outerShdw>
          </a:effectLst>
        </p:grpSpPr>
        <p:sp>
          <p:nvSpPr>
            <p:cNvPr id="28" name="Freeform: Shape 27">
              <a:extLst>
                <a:ext uri="{FF2B5EF4-FFF2-40B4-BE49-F238E27FC236}">
                  <a16:creationId xmlns:a16="http://schemas.microsoft.com/office/drawing/2014/main" id="{39828D47-EBCF-4CAC-A41D-20FEB0AB81FB}"/>
                </a:ext>
              </a:extLst>
            </p:cNvPr>
            <p:cNvSpPr/>
            <p:nvPr/>
          </p:nvSpPr>
          <p:spPr>
            <a:xfrm>
              <a:off x="6150186" y="4648134"/>
              <a:ext cx="1720386" cy="1504626"/>
            </a:xfrm>
            <a:custGeom>
              <a:avLst/>
              <a:gdLst>
                <a:gd name="connsiteX0" fmla="*/ 833829 w 1720386"/>
                <a:gd name="connsiteY0" fmla="*/ 0 h 1504626"/>
                <a:gd name="connsiteX1" fmla="*/ 0 w 1720386"/>
                <a:gd name="connsiteY1" fmla="*/ 481703 h 1504626"/>
                <a:gd name="connsiteX2" fmla="*/ 0 w 1720386"/>
                <a:gd name="connsiteY2" fmla="*/ 1504626 h 1504626"/>
                <a:gd name="connsiteX3" fmla="*/ 762313 w 1720386"/>
                <a:gd name="connsiteY3" fmla="*/ 1344139 h 1504626"/>
                <a:gd name="connsiteX4" fmla="*/ 1412382 w 1720386"/>
                <a:gd name="connsiteY4" fmla="*/ 905952 h 1504626"/>
                <a:gd name="connsiteX5" fmla="*/ 1720386 w 1720386"/>
                <a:gd name="connsiteY5" fmla="*/ 511886 h 1504626"/>
                <a:gd name="connsiteX6" fmla="*/ 833829 w 1720386"/>
                <a:gd name="connsiteY6" fmla="*/ 0 h 1504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0386" h="1504626">
                  <a:moveTo>
                    <a:pt x="833829" y="0"/>
                  </a:moveTo>
                  <a:cubicBezTo>
                    <a:pt x="658675" y="280367"/>
                    <a:pt x="351520" y="470067"/>
                    <a:pt x="0" y="481703"/>
                  </a:cubicBezTo>
                  <a:lnTo>
                    <a:pt x="0" y="1504626"/>
                  </a:lnTo>
                  <a:cubicBezTo>
                    <a:pt x="263882" y="1500384"/>
                    <a:pt x="520128" y="1446444"/>
                    <a:pt x="762313" y="1344139"/>
                  </a:cubicBezTo>
                  <a:cubicBezTo>
                    <a:pt x="1005953" y="1241108"/>
                    <a:pt x="1224622" y="1093712"/>
                    <a:pt x="1412382" y="905952"/>
                  </a:cubicBezTo>
                  <a:cubicBezTo>
                    <a:pt x="1531778" y="786556"/>
                    <a:pt x="1634689" y="654675"/>
                    <a:pt x="1720386" y="511886"/>
                  </a:cubicBezTo>
                  <a:lnTo>
                    <a:pt x="833829" y="0"/>
                  </a:lnTo>
                  <a:close/>
                </a:path>
              </a:pathLst>
            </a:custGeom>
            <a:solidFill>
              <a:srgbClr val="13C5BD"/>
            </a:solidFill>
            <a:ln w="12118" cap="flat">
              <a:noFill/>
              <a:prstDash val="solid"/>
              <a:miter/>
            </a:ln>
          </p:spPr>
          <p:txBody>
            <a:bodyPr rtlCol="0" anchor="ctr"/>
            <a:lstStyle/>
            <a:p>
              <a:endParaRPr lang="en-US"/>
            </a:p>
          </p:txBody>
        </p:sp>
        <p:pic>
          <p:nvPicPr>
            <p:cNvPr id="35" name="Graphic 34">
              <a:extLst>
                <a:ext uri="{FF2B5EF4-FFF2-40B4-BE49-F238E27FC236}">
                  <a16:creationId xmlns:a16="http://schemas.microsoft.com/office/drawing/2014/main" id="{888D07C7-DF55-4216-B452-1A5D44BA8B55}"/>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2600000">
              <a:off x="7280497" y="4902028"/>
              <a:ext cx="265884" cy="132943"/>
            </a:xfrm>
            <a:prstGeom prst="rect">
              <a:avLst/>
            </a:prstGeom>
          </p:spPr>
        </p:pic>
      </p:grpSp>
      <p:grpSp>
        <p:nvGrpSpPr>
          <p:cNvPr id="45" name="Group 44">
            <a:extLst>
              <a:ext uri="{FF2B5EF4-FFF2-40B4-BE49-F238E27FC236}">
                <a16:creationId xmlns:a16="http://schemas.microsoft.com/office/drawing/2014/main" id="{A4B443C4-EDE3-4931-890F-AF6D320A95E5}"/>
              </a:ext>
            </a:extLst>
          </p:cNvPr>
          <p:cNvGrpSpPr/>
          <p:nvPr userDrawn="1"/>
        </p:nvGrpSpPr>
        <p:grpSpPr>
          <a:xfrm>
            <a:off x="4361678" y="4648134"/>
            <a:ext cx="1723060" cy="1504626"/>
            <a:chOff x="4361678" y="4648134"/>
            <a:chExt cx="1723060" cy="1504626"/>
          </a:xfrm>
          <a:effectLst>
            <a:outerShdw blurRad="50800" dist="38100" algn="l" rotWithShape="0">
              <a:prstClr val="black">
                <a:alpha val="40000"/>
              </a:prstClr>
            </a:outerShdw>
          </a:effectLst>
        </p:grpSpPr>
        <p:sp>
          <p:nvSpPr>
            <p:cNvPr id="29" name="Freeform: Shape 28">
              <a:extLst>
                <a:ext uri="{FF2B5EF4-FFF2-40B4-BE49-F238E27FC236}">
                  <a16:creationId xmlns:a16="http://schemas.microsoft.com/office/drawing/2014/main" id="{1F328A8C-5935-4D50-8639-D1ABD4AA7A2B}"/>
                </a:ext>
              </a:extLst>
            </p:cNvPr>
            <p:cNvSpPr/>
            <p:nvPr/>
          </p:nvSpPr>
          <p:spPr>
            <a:xfrm>
              <a:off x="4361678" y="4648134"/>
              <a:ext cx="1720386" cy="1504626"/>
            </a:xfrm>
            <a:custGeom>
              <a:avLst/>
              <a:gdLst>
                <a:gd name="connsiteX0" fmla="*/ 1720387 w 1720386"/>
                <a:gd name="connsiteY0" fmla="*/ 481703 h 1504626"/>
                <a:gd name="connsiteX1" fmla="*/ 886557 w 1720386"/>
                <a:gd name="connsiteY1" fmla="*/ 0 h 1504626"/>
                <a:gd name="connsiteX2" fmla="*/ 0 w 1720386"/>
                <a:gd name="connsiteY2" fmla="*/ 511886 h 1504626"/>
                <a:gd name="connsiteX3" fmla="*/ 308004 w 1720386"/>
                <a:gd name="connsiteY3" fmla="*/ 905952 h 1504626"/>
                <a:gd name="connsiteX4" fmla="*/ 958073 w 1720386"/>
                <a:gd name="connsiteY4" fmla="*/ 1344139 h 1504626"/>
                <a:gd name="connsiteX5" fmla="*/ 1720387 w 1720386"/>
                <a:gd name="connsiteY5" fmla="*/ 1504626 h 1504626"/>
                <a:gd name="connsiteX6" fmla="*/ 1720387 w 1720386"/>
                <a:gd name="connsiteY6" fmla="*/ 481703 h 1504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0386" h="1504626">
                  <a:moveTo>
                    <a:pt x="1720387" y="481703"/>
                  </a:moveTo>
                  <a:cubicBezTo>
                    <a:pt x="1368867" y="470188"/>
                    <a:pt x="1061832" y="280367"/>
                    <a:pt x="886557" y="0"/>
                  </a:cubicBezTo>
                  <a:lnTo>
                    <a:pt x="0" y="511886"/>
                  </a:lnTo>
                  <a:cubicBezTo>
                    <a:pt x="85698" y="654675"/>
                    <a:pt x="188730" y="786677"/>
                    <a:pt x="308004" y="905952"/>
                  </a:cubicBezTo>
                  <a:cubicBezTo>
                    <a:pt x="495643" y="1093590"/>
                    <a:pt x="714434" y="1241108"/>
                    <a:pt x="958073" y="1344139"/>
                  </a:cubicBezTo>
                  <a:cubicBezTo>
                    <a:pt x="1200137" y="1446565"/>
                    <a:pt x="1456504" y="1500384"/>
                    <a:pt x="1720387" y="1504626"/>
                  </a:cubicBezTo>
                  <a:lnTo>
                    <a:pt x="1720387" y="481703"/>
                  </a:lnTo>
                  <a:close/>
                </a:path>
              </a:pathLst>
            </a:custGeom>
            <a:solidFill>
              <a:srgbClr val="2D3955"/>
            </a:solidFill>
            <a:ln w="12118" cap="flat">
              <a:noFill/>
              <a:prstDash val="solid"/>
              <a:miter/>
            </a:ln>
          </p:spPr>
          <p:txBody>
            <a:bodyPr rtlCol="0" anchor="ctr"/>
            <a:lstStyle/>
            <a:p>
              <a:endParaRPr lang="en-US"/>
            </a:p>
          </p:txBody>
        </p:sp>
        <p:pic>
          <p:nvPicPr>
            <p:cNvPr id="37" name="Graphic 36">
              <a:extLst>
                <a:ext uri="{FF2B5EF4-FFF2-40B4-BE49-F238E27FC236}">
                  <a16:creationId xmlns:a16="http://schemas.microsoft.com/office/drawing/2014/main" id="{F2DEC2DC-E571-4977-9892-538B9DF33EC1}"/>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6200000">
              <a:off x="5885325" y="5593775"/>
              <a:ext cx="265884" cy="132943"/>
            </a:xfrm>
            <a:prstGeom prst="rect">
              <a:avLst/>
            </a:prstGeom>
          </p:spPr>
        </p:pic>
      </p:grpSp>
      <p:grpSp>
        <p:nvGrpSpPr>
          <p:cNvPr id="46" name="Group 45">
            <a:extLst>
              <a:ext uri="{FF2B5EF4-FFF2-40B4-BE49-F238E27FC236}">
                <a16:creationId xmlns:a16="http://schemas.microsoft.com/office/drawing/2014/main" id="{241A4C11-F77C-4F5A-9DC8-065145774B5C}"/>
              </a:ext>
            </a:extLst>
          </p:cNvPr>
          <p:cNvGrpSpPr/>
          <p:nvPr userDrawn="1"/>
        </p:nvGrpSpPr>
        <p:grpSpPr>
          <a:xfrm>
            <a:off x="4070644" y="3114537"/>
            <a:ext cx="1143287" cy="1986329"/>
            <a:chOff x="4070644" y="3114537"/>
            <a:chExt cx="1143287" cy="1986329"/>
          </a:xfrm>
          <a:effectLst>
            <a:outerShdw blurRad="50800" dist="38100" algn="l" rotWithShape="0">
              <a:prstClr val="black">
                <a:alpha val="40000"/>
              </a:prstClr>
            </a:outerShdw>
          </a:effectLst>
        </p:grpSpPr>
        <p:sp>
          <p:nvSpPr>
            <p:cNvPr id="27" name="Freeform: Shape 26">
              <a:extLst>
                <a:ext uri="{FF2B5EF4-FFF2-40B4-BE49-F238E27FC236}">
                  <a16:creationId xmlns:a16="http://schemas.microsoft.com/office/drawing/2014/main" id="{A6E982A9-908B-49BE-9353-E8D2C06A9973}"/>
                </a:ext>
              </a:extLst>
            </p:cNvPr>
            <p:cNvSpPr/>
            <p:nvPr/>
          </p:nvSpPr>
          <p:spPr>
            <a:xfrm>
              <a:off x="4070644" y="3114537"/>
              <a:ext cx="1143287" cy="1986329"/>
            </a:xfrm>
            <a:custGeom>
              <a:avLst/>
              <a:gdLst>
                <a:gd name="connsiteX0" fmla="*/ 256973 w 1143287"/>
                <a:gd name="connsiteY0" fmla="*/ 1986330 h 1986329"/>
                <a:gd name="connsiteX1" fmla="*/ 1143288 w 1143287"/>
                <a:gd name="connsiteY1" fmla="*/ 1474565 h 1986329"/>
                <a:gd name="connsiteX2" fmla="*/ 1022680 w 1143287"/>
                <a:gd name="connsiteY2" fmla="*/ 993104 h 1986329"/>
                <a:gd name="connsiteX3" fmla="*/ 1143288 w 1143287"/>
                <a:gd name="connsiteY3" fmla="*/ 511643 h 1986329"/>
                <a:gd name="connsiteX4" fmla="*/ 256973 w 1143287"/>
                <a:gd name="connsiteY4" fmla="*/ 0 h 1986329"/>
                <a:gd name="connsiteX5" fmla="*/ 160851 w 1143287"/>
                <a:gd name="connsiteY5" fmla="*/ 196851 h 1986329"/>
                <a:gd name="connsiteX6" fmla="*/ 0 w 1143287"/>
                <a:gd name="connsiteY6" fmla="*/ 993225 h 1986329"/>
                <a:gd name="connsiteX7" fmla="*/ 160972 w 1143287"/>
                <a:gd name="connsiteY7" fmla="*/ 1789600 h 1986329"/>
                <a:gd name="connsiteX8" fmla="*/ 256973 w 1143287"/>
                <a:gd name="connsiteY8" fmla="*/ 1986330 h 1986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287" h="1986329">
                  <a:moveTo>
                    <a:pt x="256973" y="1986330"/>
                  </a:moveTo>
                  <a:lnTo>
                    <a:pt x="1143288" y="1474565"/>
                  </a:lnTo>
                  <a:cubicBezTo>
                    <a:pt x="1066317" y="1331048"/>
                    <a:pt x="1022680" y="1167046"/>
                    <a:pt x="1022680" y="993104"/>
                  </a:cubicBezTo>
                  <a:cubicBezTo>
                    <a:pt x="1022680" y="819163"/>
                    <a:pt x="1066438" y="655160"/>
                    <a:pt x="1143288" y="511643"/>
                  </a:cubicBezTo>
                  <a:lnTo>
                    <a:pt x="256973" y="0"/>
                  </a:lnTo>
                  <a:cubicBezTo>
                    <a:pt x="221579" y="63637"/>
                    <a:pt x="189457" y="129214"/>
                    <a:pt x="160851" y="196851"/>
                  </a:cubicBezTo>
                  <a:cubicBezTo>
                    <a:pt x="54183" y="449339"/>
                    <a:pt x="0" y="717222"/>
                    <a:pt x="0" y="993225"/>
                  </a:cubicBezTo>
                  <a:cubicBezTo>
                    <a:pt x="0" y="1269229"/>
                    <a:pt x="54183" y="1537111"/>
                    <a:pt x="160972" y="1789600"/>
                  </a:cubicBezTo>
                  <a:cubicBezTo>
                    <a:pt x="189578" y="1857116"/>
                    <a:pt x="221700" y="1922692"/>
                    <a:pt x="256973" y="1986330"/>
                  </a:cubicBezTo>
                  <a:close/>
                </a:path>
              </a:pathLst>
            </a:custGeom>
            <a:solidFill>
              <a:srgbClr val="4C608E"/>
            </a:solidFill>
            <a:ln w="12118" cap="flat">
              <a:noFill/>
              <a:prstDash val="solid"/>
              <a:miter/>
            </a:ln>
          </p:spPr>
          <p:txBody>
            <a:bodyPr rtlCol="0" anchor="ctr"/>
            <a:lstStyle/>
            <a:p>
              <a:endParaRPr lang="en-US"/>
            </a:p>
          </p:txBody>
        </p:sp>
        <p:pic>
          <p:nvPicPr>
            <p:cNvPr id="39" name="Graphic 38">
              <a:extLst>
                <a:ext uri="{FF2B5EF4-FFF2-40B4-BE49-F238E27FC236}">
                  <a16:creationId xmlns:a16="http://schemas.microsoft.com/office/drawing/2014/main" id="{C076E241-5653-4F9A-8C62-77A7F22F5C04}"/>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9748804">
              <a:off x="4583804" y="4740490"/>
              <a:ext cx="265884" cy="132943"/>
            </a:xfrm>
            <a:prstGeom prst="rect">
              <a:avLst/>
            </a:prstGeom>
          </p:spPr>
        </p:pic>
      </p:grpSp>
      <p:grpSp>
        <p:nvGrpSpPr>
          <p:cNvPr id="47" name="Group 46">
            <a:extLst>
              <a:ext uri="{FF2B5EF4-FFF2-40B4-BE49-F238E27FC236}">
                <a16:creationId xmlns:a16="http://schemas.microsoft.com/office/drawing/2014/main" id="{8C885347-F2F7-457B-B766-5D1D316119CB}"/>
              </a:ext>
            </a:extLst>
          </p:cNvPr>
          <p:cNvGrpSpPr/>
          <p:nvPr userDrawn="1"/>
        </p:nvGrpSpPr>
        <p:grpSpPr>
          <a:xfrm>
            <a:off x="4361678" y="2062645"/>
            <a:ext cx="1720386" cy="1504626"/>
            <a:chOff x="4361678" y="2062645"/>
            <a:chExt cx="1720386" cy="1504626"/>
          </a:xfrm>
          <a:effectLst>
            <a:outerShdw blurRad="50800" dist="38100" algn="l" rotWithShape="0">
              <a:prstClr val="black">
                <a:alpha val="40000"/>
              </a:prstClr>
            </a:outerShdw>
          </a:effectLst>
        </p:grpSpPr>
        <p:sp>
          <p:nvSpPr>
            <p:cNvPr id="24" name="Freeform: Shape 23">
              <a:extLst>
                <a:ext uri="{FF2B5EF4-FFF2-40B4-BE49-F238E27FC236}">
                  <a16:creationId xmlns:a16="http://schemas.microsoft.com/office/drawing/2014/main" id="{055A88BE-F075-4EE4-8A6D-DA1E0BB48C68}"/>
                </a:ext>
              </a:extLst>
            </p:cNvPr>
            <p:cNvSpPr/>
            <p:nvPr/>
          </p:nvSpPr>
          <p:spPr>
            <a:xfrm>
              <a:off x="4361678" y="2062645"/>
              <a:ext cx="1720386" cy="1504626"/>
            </a:xfrm>
            <a:custGeom>
              <a:avLst/>
              <a:gdLst>
                <a:gd name="connsiteX0" fmla="*/ 886557 w 1720386"/>
                <a:gd name="connsiteY0" fmla="*/ 1504626 h 1504626"/>
                <a:gd name="connsiteX1" fmla="*/ 1720387 w 1720386"/>
                <a:gd name="connsiteY1" fmla="*/ 1022923 h 1504626"/>
                <a:gd name="connsiteX2" fmla="*/ 1720387 w 1720386"/>
                <a:gd name="connsiteY2" fmla="*/ 0 h 1504626"/>
                <a:gd name="connsiteX3" fmla="*/ 958073 w 1720386"/>
                <a:gd name="connsiteY3" fmla="*/ 160487 h 1504626"/>
                <a:gd name="connsiteX4" fmla="*/ 308004 w 1720386"/>
                <a:gd name="connsiteY4" fmla="*/ 598675 h 1504626"/>
                <a:gd name="connsiteX5" fmla="*/ 0 w 1720386"/>
                <a:gd name="connsiteY5" fmla="*/ 992741 h 1504626"/>
                <a:gd name="connsiteX6" fmla="*/ 886557 w 1720386"/>
                <a:gd name="connsiteY6" fmla="*/ 1504626 h 1504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0386" h="1504626">
                  <a:moveTo>
                    <a:pt x="886557" y="1504626"/>
                  </a:moveTo>
                  <a:cubicBezTo>
                    <a:pt x="1061711" y="1224259"/>
                    <a:pt x="1368867" y="1034559"/>
                    <a:pt x="1720387" y="1022923"/>
                  </a:cubicBezTo>
                  <a:lnTo>
                    <a:pt x="1720387" y="0"/>
                  </a:lnTo>
                  <a:cubicBezTo>
                    <a:pt x="1456504" y="4242"/>
                    <a:pt x="1200258" y="58183"/>
                    <a:pt x="958073" y="160487"/>
                  </a:cubicBezTo>
                  <a:cubicBezTo>
                    <a:pt x="714434" y="263519"/>
                    <a:pt x="495764" y="410915"/>
                    <a:pt x="308004" y="598675"/>
                  </a:cubicBezTo>
                  <a:cubicBezTo>
                    <a:pt x="188730" y="718070"/>
                    <a:pt x="85698" y="849951"/>
                    <a:pt x="0" y="992741"/>
                  </a:cubicBezTo>
                  <a:lnTo>
                    <a:pt x="886557" y="1504626"/>
                  </a:lnTo>
                  <a:close/>
                </a:path>
              </a:pathLst>
            </a:custGeom>
            <a:solidFill>
              <a:srgbClr val="D9D9D6"/>
            </a:solidFill>
            <a:ln w="12118" cap="flat">
              <a:noFill/>
              <a:prstDash val="solid"/>
              <a:miter/>
            </a:ln>
          </p:spPr>
          <p:txBody>
            <a:bodyPr rtlCol="0" anchor="ctr"/>
            <a:lstStyle/>
            <a:p>
              <a:endParaRPr lang="en-US" dirty="0"/>
            </a:p>
          </p:txBody>
        </p:sp>
        <p:pic>
          <p:nvPicPr>
            <p:cNvPr id="41" name="Graphic 40">
              <a:extLst>
                <a:ext uri="{FF2B5EF4-FFF2-40B4-BE49-F238E27FC236}">
                  <a16:creationId xmlns:a16="http://schemas.microsoft.com/office/drawing/2014/main" id="{28228E83-2A64-4949-BB98-867BC8989B9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850415">
              <a:off x="4690636" y="3185097"/>
              <a:ext cx="265884" cy="132943"/>
            </a:xfrm>
            <a:prstGeom prst="rect">
              <a:avLst/>
            </a:prstGeom>
          </p:spPr>
        </p:pic>
      </p:grpSp>
      <p:sp>
        <p:nvSpPr>
          <p:cNvPr id="48" name="Text Placeholder 19">
            <a:extLst>
              <a:ext uri="{FF2B5EF4-FFF2-40B4-BE49-F238E27FC236}">
                <a16:creationId xmlns:a16="http://schemas.microsoft.com/office/drawing/2014/main" id="{DFD402A2-ED07-45A7-86A1-E7A0C8DE0403}"/>
              </a:ext>
            </a:extLst>
          </p:cNvPr>
          <p:cNvSpPr>
            <a:spLocks noGrp="1"/>
          </p:cNvSpPr>
          <p:nvPr>
            <p:ph type="body" sz="quarter" idx="23"/>
          </p:nvPr>
        </p:nvSpPr>
        <p:spPr>
          <a:xfrm>
            <a:off x="5379750" y="3715058"/>
            <a:ext cx="1432500" cy="803541"/>
          </a:xfrm>
        </p:spPr>
        <p:txBody>
          <a:bodyPr/>
          <a:lstStyle>
            <a:lvl1pPr algn="ctr">
              <a:defRPr sz="1800" b="1">
                <a:solidFill>
                  <a:srgbClr val="218BC9"/>
                </a:solidFill>
                <a:latin typeface="ADPortsGroup" panose="00000500000000000000" pitchFamily="50" charset="-78"/>
                <a:cs typeface="ADPortsGroup" panose="00000500000000000000" pitchFamily="50" charset="-78"/>
              </a:defRPr>
            </a:lvl1pPr>
            <a:lvl2pPr marL="0" indent="0" algn="l">
              <a:buNone/>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49" name="Text Placeholder 19">
            <a:extLst>
              <a:ext uri="{FF2B5EF4-FFF2-40B4-BE49-F238E27FC236}">
                <a16:creationId xmlns:a16="http://schemas.microsoft.com/office/drawing/2014/main" id="{6C895774-B9EC-4203-9D17-CF6CE219F397}"/>
              </a:ext>
            </a:extLst>
          </p:cNvPr>
          <p:cNvSpPr>
            <a:spLocks noGrp="1"/>
          </p:cNvSpPr>
          <p:nvPr>
            <p:ph type="body" sz="quarter" idx="17"/>
          </p:nvPr>
        </p:nvSpPr>
        <p:spPr>
          <a:xfrm>
            <a:off x="1411685" y="2142785"/>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0" name="Text Placeholder 19">
            <a:extLst>
              <a:ext uri="{FF2B5EF4-FFF2-40B4-BE49-F238E27FC236}">
                <a16:creationId xmlns:a16="http://schemas.microsoft.com/office/drawing/2014/main" id="{FF6A3649-9743-436D-86F0-22E1A52EB86D}"/>
              </a:ext>
            </a:extLst>
          </p:cNvPr>
          <p:cNvSpPr>
            <a:spLocks noGrp="1"/>
          </p:cNvSpPr>
          <p:nvPr>
            <p:ph type="body" sz="quarter" idx="18"/>
          </p:nvPr>
        </p:nvSpPr>
        <p:spPr>
          <a:xfrm>
            <a:off x="637493" y="3483170"/>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1" name="Text Placeholder 19">
            <a:extLst>
              <a:ext uri="{FF2B5EF4-FFF2-40B4-BE49-F238E27FC236}">
                <a16:creationId xmlns:a16="http://schemas.microsoft.com/office/drawing/2014/main" id="{E19BE703-0213-4342-9BE3-C75779584501}"/>
              </a:ext>
            </a:extLst>
          </p:cNvPr>
          <p:cNvSpPr>
            <a:spLocks noGrp="1"/>
          </p:cNvSpPr>
          <p:nvPr>
            <p:ph type="body" sz="quarter" idx="19"/>
          </p:nvPr>
        </p:nvSpPr>
        <p:spPr>
          <a:xfrm>
            <a:off x="1411685" y="4803410"/>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6" name="Text Placeholder 19">
            <a:extLst>
              <a:ext uri="{FF2B5EF4-FFF2-40B4-BE49-F238E27FC236}">
                <a16:creationId xmlns:a16="http://schemas.microsoft.com/office/drawing/2014/main" id="{CB6629B9-E819-44DF-BC83-8AFD75FD2CB6}"/>
              </a:ext>
            </a:extLst>
          </p:cNvPr>
          <p:cNvSpPr>
            <a:spLocks noGrp="1"/>
          </p:cNvSpPr>
          <p:nvPr>
            <p:ph type="body" sz="quarter" idx="24"/>
          </p:nvPr>
        </p:nvSpPr>
        <p:spPr>
          <a:xfrm>
            <a:off x="8683540" y="2142785"/>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7" name="Text Placeholder 19">
            <a:extLst>
              <a:ext uri="{FF2B5EF4-FFF2-40B4-BE49-F238E27FC236}">
                <a16:creationId xmlns:a16="http://schemas.microsoft.com/office/drawing/2014/main" id="{906CEBBF-8E5F-4D7C-893F-D0FB1CDC72F9}"/>
              </a:ext>
            </a:extLst>
          </p:cNvPr>
          <p:cNvSpPr>
            <a:spLocks noGrp="1"/>
          </p:cNvSpPr>
          <p:nvPr>
            <p:ph type="body" sz="quarter" idx="25"/>
          </p:nvPr>
        </p:nvSpPr>
        <p:spPr>
          <a:xfrm>
            <a:off x="9188980" y="3483170"/>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8" name="Text Placeholder 19">
            <a:extLst>
              <a:ext uri="{FF2B5EF4-FFF2-40B4-BE49-F238E27FC236}">
                <a16:creationId xmlns:a16="http://schemas.microsoft.com/office/drawing/2014/main" id="{4412A6FD-FF6C-4178-8516-007558FB6A54}"/>
              </a:ext>
            </a:extLst>
          </p:cNvPr>
          <p:cNvSpPr>
            <a:spLocks noGrp="1"/>
          </p:cNvSpPr>
          <p:nvPr>
            <p:ph type="body" sz="quarter" idx="26"/>
          </p:nvPr>
        </p:nvSpPr>
        <p:spPr>
          <a:xfrm>
            <a:off x="8683540" y="4803410"/>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Tree>
    <p:extLst>
      <p:ext uri="{BB962C8B-B14F-4D97-AF65-F5344CB8AC3E}">
        <p14:creationId xmlns:p14="http://schemas.microsoft.com/office/powerpoint/2010/main" val="17342453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Column Content">
    <p:spTree>
      <p:nvGrpSpPr>
        <p:cNvPr id="1" name=""/>
        <p:cNvGrpSpPr/>
        <p:nvPr/>
      </p:nvGrpSpPr>
      <p:grpSpPr>
        <a:xfrm>
          <a:off x="0" y="0"/>
          <a:ext cx="0" cy="0"/>
          <a:chOff x="0" y="0"/>
          <a:chExt cx="0" cy="0"/>
        </a:xfrm>
      </p:grpSpPr>
      <p:sp>
        <p:nvSpPr>
          <p:cNvPr id="45" name="Content Placeholder 3">
            <a:extLst>
              <a:ext uri="{FF2B5EF4-FFF2-40B4-BE49-F238E27FC236}">
                <a16:creationId xmlns:a16="http://schemas.microsoft.com/office/drawing/2014/main" id="{7B96A825-7CD4-4481-A5AB-F6EAEF1C6622}"/>
              </a:ext>
            </a:extLst>
          </p:cNvPr>
          <p:cNvSpPr>
            <a:spLocks noGrp="1"/>
          </p:cNvSpPr>
          <p:nvPr>
            <p:ph sz="quarter" idx="10" hasCustomPrompt="1"/>
          </p:nvPr>
        </p:nvSpPr>
        <p:spPr>
          <a:xfrm>
            <a:off x="670878" y="1790700"/>
            <a:ext cx="3323054" cy="4187952"/>
          </a:xfrm>
          <a:prstGeom prst="rect">
            <a:avLst/>
          </a:prstGeom>
        </p:spPr>
        <p:txBody>
          <a:bodyPr/>
          <a:lstStyle>
            <a:lvl1pPr>
              <a:defRPr sz="1600">
                <a:solidFill>
                  <a:srgbClr val="2D3955"/>
                </a:solidFill>
                <a:latin typeface="ADPortsGroup" panose="00000500000000000000" pitchFamily="50" charset="-78"/>
                <a:cs typeface="ADPortsGroup" panose="00000500000000000000" pitchFamily="50" charset="-78"/>
              </a:defRPr>
            </a:lvl1pPr>
            <a:lvl2pPr>
              <a:defRPr sz="15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3">
            <a:extLst>
              <a:ext uri="{FF2B5EF4-FFF2-40B4-BE49-F238E27FC236}">
                <a16:creationId xmlns:a16="http://schemas.microsoft.com/office/drawing/2014/main" id="{0B09CDBE-A7CF-4C19-83E0-D3BA85A16B1B}"/>
              </a:ext>
            </a:extLst>
          </p:cNvPr>
          <p:cNvSpPr>
            <a:spLocks noGrp="1"/>
          </p:cNvSpPr>
          <p:nvPr userDrawn="1">
            <p:ph sz="quarter" idx="11" hasCustomPrompt="1"/>
          </p:nvPr>
        </p:nvSpPr>
        <p:spPr>
          <a:xfrm>
            <a:off x="4483485" y="1790700"/>
            <a:ext cx="3225030" cy="4187952"/>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Content Placeholder 3">
            <a:extLst>
              <a:ext uri="{FF2B5EF4-FFF2-40B4-BE49-F238E27FC236}">
                <a16:creationId xmlns:a16="http://schemas.microsoft.com/office/drawing/2014/main" id="{67765C6B-F27B-4CC1-BDA1-3A744A30EAE4}"/>
              </a:ext>
            </a:extLst>
          </p:cNvPr>
          <p:cNvSpPr>
            <a:spLocks noGrp="1"/>
          </p:cNvSpPr>
          <p:nvPr userDrawn="1">
            <p:ph sz="quarter" idx="12" hasCustomPrompt="1"/>
          </p:nvPr>
        </p:nvSpPr>
        <p:spPr>
          <a:xfrm>
            <a:off x="8198072" y="1790700"/>
            <a:ext cx="3323051" cy="4187952"/>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4">
            <a:extLst>
              <a:ext uri="{FF2B5EF4-FFF2-40B4-BE49-F238E27FC236}">
                <a16:creationId xmlns:a16="http://schemas.microsoft.com/office/drawing/2014/main" id="{E0D145D9-41E0-4F61-93D0-FA88FB11B3E4}"/>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cxnSp>
        <p:nvCxnSpPr>
          <p:cNvPr id="9" name="Straight Connector 8">
            <a:extLst>
              <a:ext uri="{FF2B5EF4-FFF2-40B4-BE49-F238E27FC236}">
                <a16:creationId xmlns:a16="http://schemas.microsoft.com/office/drawing/2014/main" id="{A9986B50-6D1D-4893-90EE-CECD7DC196C4}"/>
              </a:ext>
            </a:extLst>
          </p:cNvPr>
          <p:cNvCxnSpPr>
            <a:cxnSpLocks/>
          </p:cNvCxnSpPr>
          <p:nvPr userDrawn="1"/>
        </p:nvCxnSpPr>
        <p:spPr>
          <a:xfrm>
            <a:off x="4226276" y="1618594"/>
            <a:ext cx="0" cy="4466896"/>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DBBE0535-8D88-4135-BFE1-10110D1C03C3}"/>
              </a:ext>
            </a:extLst>
          </p:cNvPr>
          <p:cNvCxnSpPr>
            <a:cxnSpLocks/>
          </p:cNvCxnSpPr>
          <p:nvPr userDrawn="1"/>
        </p:nvCxnSpPr>
        <p:spPr>
          <a:xfrm>
            <a:off x="7944701" y="1618594"/>
            <a:ext cx="0" cy="4466896"/>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558818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 Item Venn Diagram">
    <p:spTree>
      <p:nvGrpSpPr>
        <p:cNvPr id="1" name=""/>
        <p:cNvGrpSpPr/>
        <p:nvPr/>
      </p:nvGrpSpPr>
      <p:grpSpPr>
        <a:xfrm>
          <a:off x="0" y="0"/>
          <a:ext cx="0" cy="0"/>
          <a:chOff x="0" y="0"/>
          <a:chExt cx="0" cy="0"/>
        </a:xfrm>
      </p:grpSpPr>
      <p:sp>
        <p:nvSpPr>
          <p:cNvPr id="49" name="Oval 48">
            <a:extLst>
              <a:ext uri="{FF2B5EF4-FFF2-40B4-BE49-F238E27FC236}">
                <a16:creationId xmlns:a16="http://schemas.microsoft.com/office/drawing/2014/main" id="{89D7EC23-7BDF-43E1-98FC-3AB4E1D92B5A}"/>
              </a:ext>
            </a:extLst>
          </p:cNvPr>
          <p:cNvSpPr/>
          <p:nvPr userDrawn="1"/>
        </p:nvSpPr>
        <p:spPr>
          <a:xfrm>
            <a:off x="3831718" y="3474559"/>
            <a:ext cx="2529951" cy="2529947"/>
          </a:xfrm>
          <a:prstGeom prst="ellipse">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15D3C7E7-AFA4-4F96-B8C2-79012B9C6A0A}"/>
              </a:ext>
            </a:extLst>
          </p:cNvPr>
          <p:cNvSpPr/>
          <p:nvPr userDrawn="1"/>
        </p:nvSpPr>
        <p:spPr>
          <a:xfrm>
            <a:off x="5849578" y="3475467"/>
            <a:ext cx="2529951" cy="2529947"/>
          </a:xfrm>
          <a:prstGeom prst="ellipse">
            <a:avLst/>
          </a:prstGeom>
          <a:solidFill>
            <a:srgbClr val="13C5BD">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Oval 53">
            <a:extLst>
              <a:ext uri="{FF2B5EF4-FFF2-40B4-BE49-F238E27FC236}">
                <a16:creationId xmlns:a16="http://schemas.microsoft.com/office/drawing/2014/main" id="{FBDFDD3D-F3E1-46EA-BD76-98763CDDAB2A}"/>
              </a:ext>
            </a:extLst>
          </p:cNvPr>
          <p:cNvSpPr/>
          <p:nvPr userDrawn="1"/>
        </p:nvSpPr>
        <p:spPr>
          <a:xfrm rot="5400000">
            <a:off x="4840651" y="1817243"/>
            <a:ext cx="2529947" cy="2529948"/>
          </a:xfrm>
          <a:prstGeom prst="ellipse">
            <a:avLst/>
          </a:prstGeom>
          <a:solidFill>
            <a:srgbClr val="D9D9D6">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 Placeholder 3">
            <a:extLst>
              <a:ext uri="{FF2B5EF4-FFF2-40B4-BE49-F238E27FC236}">
                <a16:creationId xmlns:a16="http://schemas.microsoft.com/office/drawing/2014/main" id="{31AFC49E-A79C-455A-8FAE-0DDC73050667}"/>
              </a:ext>
            </a:extLst>
          </p:cNvPr>
          <p:cNvSpPr>
            <a:spLocks noGrp="1"/>
          </p:cNvSpPr>
          <p:nvPr userDrawn="1">
            <p:ph type="body" sz="quarter" idx="12"/>
          </p:nvPr>
        </p:nvSpPr>
        <p:spPr>
          <a:xfrm>
            <a:off x="5294927" y="2464939"/>
            <a:ext cx="1581351"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9" name="Text Placeholder 3">
            <a:extLst>
              <a:ext uri="{FF2B5EF4-FFF2-40B4-BE49-F238E27FC236}">
                <a16:creationId xmlns:a16="http://schemas.microsoft.com/office/drawing/2014/main" id="{ACBC49CF-9F38-4225-8203-10E5C914201E}"/>
              </a:ext>
            </a:extLst>
          </p:cNvPr>
          <p:cNvSpPr>
            <a:spLocks noGrp="1"/>
          </p:cNvSpPr>
          <p:nvPr userDrawn="1">
            <p:ph type="body" sz="quarter" idx="14"/>
          </p:nvPr>
        </p:nvSpPr>
        <p:spPr>
          <a:xfrm>
            <a:off x="4108976" y="4659544"/>
            <a:ext cx="1352608"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1" name="Text Placeholder 3">
            <a:extLst>
              <a:ext uri="{FF2B5EF4-FFF2-40B4-BE49-F238E27FC236}">
                <a16:creationId xmlns:a16="http://schemas.microsoft.com/office/drawing/2014/main" id="{03C26A91-B8B0-4B67-A9E0-89BC5CC03D79}"/>
              </a:ext>
            </a:extLst>
          </p:cNvPr>
          <p:cNvSpPr>
            <a:spLocks noGrp="1"/>
          </p:cNvSpPr>
          <p:nvPr>
            <p:ph type="body" sz="quarter" idx="15"/>
          </p:nvPr>
        </p:nvSpPr>
        <p:spPr>
          <a:xfrm>
            <a:off x="6775624" y="4659544"/>
            <a:ext cx="1352608"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2" name="Oval 51">
            <a:extLst>
              <a:ext uri="{FF2B5EF4-FFF2-40B4-BE49-F238E27FC236}">
                <a16:creationId xmlns:a16="http://schemas.microsoft.com/office/drawing/2014/main" id="{CAC953A5-96CF-43E1-9D8A-B79C09DBE4DE}"/>
              </a:ext>
            </a:extLst>
          </p:cNvPr>
          <p:cNvSpPr/>
          <p:nvPr userDrawn="1"/>
        </p:nvSpPr>
        <p:spPr>
          <a:xfrm>
            <a:off x="5172185" y="3155951"/>
            <a:ext cx="1847630" cy="184762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3" name="Text Placeholder 3">
            <a:extLst>
              <a:ext uri="{FF2B5EF4-FFF2-40B4-BE49-F238E27FC236}">
                <a16:creationId xmlns:a16="http://schemas.microsoft.com/office/drawing/2014/main" id="{4429BA66-7D7D-4A4C-A29E-DA3E29A9D96D}"/>
              </a:ext>
            </a:extLst>
          </p:cNvPr>
          <p:cNvSpPr>
            <a:spLocks noGrp="1"/>
          </p:cNvSpPr>
          <p:nvPr>
            <p:ph type="body" sz="quarter" idx="11"/>
          </p:nvPr>
        </p:nvSpPr>
        <p:spPr>
          <a:xfrm>
            <a:off x="5285302" y="3815608"/>
            <a:ext cx="1581351" cy="519051"/>
          </a:xfrm>
        </p:spPr>
        <p:txBody>
          <a:bodyPr anchor="ctr" anchorCtr="0"/>
          <a:lstStyle>
            <a:lvl1pPr algn="ctr">
              <a:defRPr sz="1600" b="1">
                <a:solidFill>
                  <a:schemeClr val="accent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11" name="Title 4">
            <a:extLst>
              <a:ext uri="{FF2B5EF4-FFF2-40B4-BE49-F238E27FC236}">
                <a16:creationId xmlns:a16="http://schemas.microsoft.com/office/drawing/2014/main" id="{7A1000C5-8A04-4D13-A4D4-B3D84C3FEA6A}"/>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21107781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 Item Venn Diagram">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2F8CB6B-B697-4419-B4EB-A83C616028B8}"/>
              </a:ext>
            </a:extLst>
          </p:cNvPr>
          <p:cNvGrpSpPr/>
          <p:nvPr userDrawn="1"/>
        </p:nvGrpSpPr>
        <p:grpSpPr>
          <a:xfrm>
            <a:off x="3556000" y="2814791"/>
            <a:ext cx="5080000" cy="2529947"/>
            <a:chOff x="3746501" y="2824446"/>
            <a:chExt cx="4762500" cy="2371826"/>
          </a:xfrm>
        </p:grpSpPr>
        <p:sp>
          <p:nvSpPr>
            <p:cNvPr id="49" name="Oval 48">
              <a:extLst>
                <a:ext uri="{FF2B5EF4-FFF2-40B4-BE49-F238E27FC236}">
                  <a16:creationId xmlns:a16="http://schemas.microsoft.com/office/drawing/2014/main" id="{89D7EC23-7BDF-43E1-98FC-3AB4E1D92B5A}"/>
                </a:ext>
              </a:extLst>
            </p:cNvPr>
            <p:cNvSpPr/>
            <p:nvPr userDrawn="1"/>
          </p:nvSpPr>
          <p:spPr>
            <a:xfrm>
              <a:off x="3746501" y="2824446"/>
              <a:ext cx="2371829" cy="2371826"/>
            </a:xfrm>
            <a:prstGeom prst="ellipse">
              <a:avLst/>
            </a:prstGeom>
            <a:solidFill>
              <a:srgbClr val="A7A8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Oval 49">
              <a:extLst>
                <a:ext uri="{FF2B5EF4-FFF2-40B4-BE49-F238E27FC236}">
                  <a16:creationId xmlns:a16="http://schemas.microsoft.com/office/drawing/2014/main" id="{15D3C7E7-AFA4-4F96-B8C2-79012B9C6A0A}"/>
                </a:ext>
              </a:extLst>
            </p:cNvPr>
            <p:cNvSpPr/>
            <p:nvPr userDrawn="1"/>
          </p:nvSpPr>
          <p:spPr>
            <a:xfrm>
              <a:off x="6137172" y="2824446"/>
              <a:ext cx="2371829" cy="2371826"/>
            </a:xfrm>
            <a:prstGeom prst="ellipse">
              <a:avLst/>
            </a:prstGeom>
            <a:solidFill>
              <a:srgbClr val="13C5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 name="Group 5">
            <a:extLst>
              <a:ext uri="{FF2B5EF4-FFF2-40B4-BE49-F238E27FC236}">
                <a16:creationId xmlns:a16="http://schemas.microsoft.com/office/drawing/2014/main" id="{3793209F-CC31-4F06-B995-C764B4CB8464}"/>
              </a:ext>
            </a:extLst>
          </p:cNvPr>
          <p:cNvGrpSpPr/>
          <p:nvPr userDrawn="1"/>
        </p:nvGrpSpPr>
        <p:grpSpPr>
          <a:xfrm>
            <a:off x="4831026" y="1554448"/>
            <a:ext cx="2529948" cy="5050634"/>
            <a:chOff x="5002536" y="1610680"/>
            <a:chExt cx="2371826" cy="4734970"/>
          </a:xfrm>
        </p:grpSpPr>
        <p:sp>
          <p:nvSpPr>
            <p:cNvPr id="54" name="Oval 53">
              <a:extLst>
                <a:ext uri="{FF2B5EF4-FFF2-40B4-BE49-F238E27FC236}">
                  <a16:creationId xmlns:a16="http://schemas.microsoft.com/office/drawing/2014/main" id="{FBDFDD3D-F3E1-46EA-BD76-98763CDDAB2A}"/>
                </a:ext>
              </a:extLst>
            </p:cNvPr>
            <p:cNvSpPr/>
            <p:nvPr userDrawn="1"/>
          </p:nvSpPr>
          <p:spPr>
            <a:xfrm rot="5400000">
              <a:off x="5002536" y="1610680"/>
              <a:ext cx="2371826" cy="2371826"/>
            </a:xfrm>
            <a:prstGeom prst="ellipse">
              <a:avLst/>
            </a:prstGeom>
            <a:solidFill>
              <a:srgbClr val="D9D9D6">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Oval 54">
              <a:extLst>
                <a:ext uri="{FF2B5EF4-FFF2-40B4-BE49-F238E27FC236}">
                  <a16:creationId xmlns:a16="http://schemas.microsoft.com/office/drawing/2014/main" id="{8ADC4F24-27CC-4126-965A-095B03816F32}"/>
                </a:ext>
              </a:extLst>
            </p:cNvPr>
            <p:cNvSpPr/>
            <p:nvPr userDrawn="1"/>
          </p:nvSpPr>
          <p:spPr>
            <a:xfrm rot="5400000">
              <a:off x="5002536" y="3973824"/>
              <a:ext cx="2371826" cy="2371826"/>
            </a:xfrm>
            <a:prstGeom prst="ellipse">
              <a:avLst/>
            </a:prstGeom>
            <a:solidFill>
              <a:srgbClr val="2D3955">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Oval 1">
            <a:extLst>
              <a:ext uri="{FF2B5EF4-FFF2-40B4-BE49-F238E27FC236}">
                <a16:creationId xmlns:a16="http://schemas.microsoft.com/office/drawing/2014/main" id="{791AB204-9616-4A79-9FB7-F38185095DAE}"/>
              </a:ext>
            </a:extLst>
          </p:cNvPr>
          <p:cNvSpPr/>
          <p:nvPr userDrawn="1"/>
        </p:nvSpPr>
        <p:spPr>
          <a:xfrm>
            <a:off x="5172185" y="3155951"/>
            <a:ext cx="1847630" cy="184762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7" name="Text Placeholder 3">
            <a:extLst>
              <a:ext uri="{FF2B5EF4-FFF2-40B4-BE49-F238E27FC236}">
                <a16:creationId xmlns:a16="http://schemas.microsoft.com/office/drawing/2014/main" id="{31AFC49E-A79C-455A-8FAE-0DDC73050667}"/>
              </a:ext>
            </a:extLst>
          </p:cNvPr>
          <p:cNvSpPr>
            <a:spLocks noGrp="1"/>
          </p:cNvSpPr>
          <p:nvPr userDrawn="1">
            <p:ph type="body" sz="quarter" idx="12"/>
          </p:nvPr>
        </p:nvSpPr>
        <p:spPr>
          <a:xfrm>
            <a:off x="5285302" y="2092999"/>
            <a:ext cx="1581351"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8" name="Text Placeholder 3">
            <a:extLst>
              <a:ext uri="{FF2B5EF4-FFF2-40B4-BE49-F238E27FC236}">
                <a16:creationId xmlns:a16="http://schemas.microsoft.com/office/drawing/2014/main" id="{EEAD912C-3FC6-4314-95FD-4A935ED93D3E}"/>
              </a:ext>
            </a:extLst>
          </p:cNvPr>
          <p:cNvSpPr>
            <a:spLocks noGrp="1"/>
          </p:cNvSpPr>
          <p:nvPr userDrawn="1">
            <p:ph type="body" sz="quarter" idx="13"/>
          </p:nvPr>
        </p:nvSpPr>
        <p:spPr>
          <a:xfrm>
            <a:off x="7019815" y="3813671"/>
            <a:ext cx="1581351"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9" name="Text Placeholder 3">
            <a:extLst>
              <a:ext uri="{FF2B5EF4-FFF2-40B4-BE49-F238E27FC236}">
                <a16:creationId xmlns:a16="http://schemas.microsoft.com/office/drawing/2014/main" id="{ACBC49CF-9F38-4225-8203-10E5C914201E}"/>
              </a:ext>
            </a:extLst>
          </p:cNvPr>
          <p:cNvSpPr>
            <a:spLocks noGrp="1"/>
          </p:cNvSpPr>
          <p:nvPr userDrawn="1">
            <p:ph type="body" sz="quarter" idx="14"/>
          </p:nvPr>
        </p:nvSpPr>
        <p:spPr>
          <a:xfrm>
            <a:off x="3570736" y="3824871"/>
            <a:ext cx="1581351"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60" name="Text Placeholder 3">
            <a:extLst>
              <a:ext uri="{FF2B5EF4-FFF2-40B4-BE49-F238E27FC236}">
                <a16:creationId xmlns:a16="http://schemas.microsoft.com/office/drawing/2014/main" id="{6DBBF456-28B8-4828-A9B5-6520C0DCF316}"/>
              </a:ext>
            </a:extLst>
          </p:cNvPr>
          <p:cNvSpPr>
            <a:spLocks noGrp="1"/>
          </p:cNvSpPr>
          <p:nvPr userDrawn="1">
            <p:ph type="body" sz="quarter" idx="15"/>
          </p:nvPr>
        </p:nvSpPr>
        <p:spPr>
          <a:xfrm>
            <a:off x="5285301" y="5451733"/>
            <a:ext cx="1581351"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45" name="Text Placeholder 3">
            <a:extLst>
              <a:ext uri="{FF2B5EF4-FFF2-40B4-BE49-F238E27FC236}">
                <a16:creationId xmlns:a16="http://schemas.microsoft.com/office/drawing/2014/main" id="{77240A4A-23E0-4E5E-B400-890F540A84C9}"/>
              </a:ext>
            </a:extLst>
          </p:cNvPr>
          <p:cNvSpPr>
            <a:spLocks noGrp="1"/>
          </p:cNvSpPr>
          <p:nvPr userDrawn="1">
            <p:ph type="body" sz="quarter" idx="11"/>
          </p:nvPr>
        </p:nvSpPr>
        <p:spPr>
          <a:xfrm>
            <a:off x="5285302" y="3815608"/>
            <a:ext cx="1581351" cy="519051"/>
          </a:xfrm>
        </p:spPr>
        <p:txBody>
          <a:bodyPr anchor="ctr" anchorCtr="0"/>
          <a:lstStyle>
            <a:lvl1pPr algn="ctr">
              <a:defRPr sz="1600" b="1">
                <a:solidFill>
                  <a:schemeClr val="accent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16" name="Title 4">
            <a:extLst>
              <a:ext uri="{FF2B5EF4-FFF2-40B4-BE49-F238E27FC236}">
                <a16:creationId xmlns:a16="http://schemas.microsoft.com/office/drawing/2014/main" id="{599BF6A9-418C-44DD-96A5-9FCED2B353B2}"/>
              </a:ext>
            </a:extLst>
          </p:cNvPr>
          <p:cNvSpPr>
            <a:spLocks noGrp="1"/>
          </p:cNvSpPr>
          <p:nvPr userDrawn="1">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28086076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 Item Venn Diagram">
    <p:spTree>
      <p:nvGrpSpPr>
        <p:cNvPr id="1" name=""/>
        <p:cNvGrpSpPr/>
        <p:nvPr/>
      </p:nvGrpSpPr>
      <p:grpSpPr>
        <a:xfrm>
          <a:off x="0" y="0"/>
          <a:ext cx="0" cy="0"/>
          <a:chOff x="0" y="0"/>
          <a:chExt cx="0" cy="0"/>
        </a:xfrm>
      </p:grpSpPr>
      <p:sp>
        <p:nvSpPr>
          <p:cNvPr id="55" name="Oval 54">
            <a:extLst>
              <a:ext uri="{FF2B5EF4-FFF2-40B4-BE49-F238E27FC236}">
                <a16:creationId xmlns:a16="http://schemas.microsoft.com/office/drawing/2014/main" id="{8ADC4F24-27CC-4126-965A-095B03816F32}"/>
              </a:ext>
            </a:extLst>
          </p:cNvPr>
          <p:cNvSpPr/>
          <p:nvPr userDrawn="1"/>
        </p:nvSpPr>
        <p:spPr>
          <a:xfrm rot="5400000">
            <a:off x="4137327" y="3863686"/>
            <a:ext cx="2529947" cy="2529948"/>
          </a:xfrm>
          <a:prstGeom prst="ellipse">
            <a:avLst/>
          </a:prstGeom>
          <a:solidFill>
            <a:srgbClr val="4C608E">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9D424CF7-ACA2-44FB-9F43-AB09166AFA41}"/>
              </a:ext>
            </a:extLst>
          </p:cNvPr>
          <p:cNvSpPr/>
          <p:nvPr userDrawn="1"/>
        </p:nvSpPr>
        <p:spPr>
          <a:xfrm rot="5400000">
            <a:off x="5646683" y="3839836"/>
            <a:ext cx="2529947" cy="2529948"/>
          </a:xfrm>
          <a:prstGeom prst="ellipse">
            <a:avLst/>
          </a:prstGeom>
          <a:solidFill>
            <a:srgbClr val="2D3955">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Oval 48">
            <a:extLst>
              <a:ext uri="{FF2B5EF4-FFF2-40B4-BE49-F238E27FC236}">
                <a16:creationId xmlns:a16="http://schemas.microsoft.com/office/drawing/2014/main" id="{89D7EC23-7BDF-43E1-98FC-3AB4E1D92B5A}"/>
              </a:ext>
            </a:extLst>
          </p:cNvPr>
          <p:cNvSpPr/>
          <p:nvPr userDrawn="1"/>
        </p:nvSpPr>
        <p:spPr>
          <a:xfrm>
            <a:off x="3612616" y="2460806"/>
            <a:ext cx="2529951" cy="2529947"/>
          </a:xfrm>
          <a:prstGeom prst="ellipse">
            <a:avLst/>
          </a:prstGeom>
          <a:solidFill>
            <a:srgbClr val="D9D9D6">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15D3C7E7-AFA4-4F96-B8C2-79012B9C6A0A}"/>
              </a:ext>
            </a:extLst>
          </p:cNvPr>
          <p:cNvSpPr/>
          <p:nvPr userDrawn="1"/>
        </p:nvSpPr>
        <p:spPr>
          <a:xfrm>
            <a:off x="6156979" y="2395657"/>
            <a:ext cx="2529951" cy="2529947"/>
          </a:xfrm>
          <a:prstGeom prst="ellipse">
            <a:avLst/>
          </a:prstGeom>
          <a:solidFill>
            <a:srgbClr val="13C5BD">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FBDFDD3D-F3E1-46EA-BD76-98763CDDAB2A}"/>
              </a:ext>
            </a:extLst>
          </p:cNvPr>
          <p:cNvSpPr/>
          <p:nvPr userDrawn="1"/>
        </p:nvSpPr>
        <p:spPr>
          <a:xfrm rot="5400000">
            <a:off x="4831026" y="1554448"/>
            <a:ext cx="2529947" cy="2529948"/>
          </a:xfrm>
          <a:prstGeom prst="ellipse">
            <a:avLst/>
          </a:prstGeom>
          <a:solidFill>
            <a:srgbClr val="A7A8A9">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Text Placeholder 3">
            <a:extLst>
              <a:ext uri="{FF2B5EF4-FFF2-40B4-BE49-F238E27FC236}">
                <a16:creationId xmlns:a16="http://schemas.microsoft.com/office/drawing/2014/main" id="{31AFC49E-A79C-455A-8FAE-0DDC73050667}"/>
              </a:ext>
            </a:extLst>
          </p:cNvPr>
          <p:cNvSpPr>
            <a:spLocks noGrp="1"/>
          </p:cNvSpPr>
          <p:nvPr userDrawn="1">
            <p:ph type="body" sz="quarter" idx="12"/>
          </p:nvPr>
        </p:nvSpPr>
        <p:spPr>
          <a:xfrm>
            <a:off x="5415875" y="2092999"/>
            <a:ext cx="1320206"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8" name="Text Placeholder 3">
            <a:extLst>
              <a:ext uri="{FF2B5EF4-FFF2-40B4-BE49-F238E27FC236}">
                <a16:creationId xmlns:a16="http://schemas.microsoft.com/office/drawing/2014/main" id="{EEAD912C-3FC6-4314-95FD-4A935ED93D3E}"/>
              </a:ext>
            </a:extLst>
          </p:cNvPr>
          <p:cNvSpPr>
            <a:spLocks noGrp="1"/>
          </p:cNvSpPr>
          <p:nvPr userDrawn="1">
            <p:ph type="body" sz="quarter" idx="13"/>
          </p:nvPr>
        </p:nvSpPr>
        <p:spPr>
          <a:xfrm>
            <a:off x="7343168" y="3335809"/>
            <a:ext cx="1188874"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9" name="Text Placeholder 3">
            <a:extLst>
              <a:ext uri="{FF2B5EF4-FFF2-40B4-BE49-F238E27FC236}">
                <a16:creationId xmlns:a16="http://schemas.microsoft.com/office/drawing/2014/main" id="{ACBC49CF-9F38-4225-8203-10E5C914201E}"/>
              </a:ext>
            </a:extLst>
          </p:cNvPr>
          <p:cNvSpPr>
            <a:spLocks noGrp="1"/>
          </p:cNvSpPr>
          <p:nvPr userDrawn="1">
            <p:ph type="body" sz="quarter" idx="14"/>
          </p:nvPr>
        </p:nvSpPr>
        <p:spPr>
          <a:xfrm>
            <a:off x="3766975" y="3335809"/>
            <a:ext cx="1188874"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2" name="Oval 1">
            <a:extLst>
              <a:ext uri="{FF2B5EF4-FFF2-40B4-BE49-F238E27FC236}">
                <a16:creationId xmlns:a16="http://schemas.microsoft.com/office/drawing/2014/main" id="{791AB204-9616-4A79-9FB7-F38185095DAE}"/>
              </a:ext>
            </a:extLst>
          </p:cNvPr>
          <p:cNvSpPr/>
          <p:nvPr userDrawn="1"/>
        </p:nvSpPr>
        <p:spPr>
          <a:xfrm>
            <a:off x="5172185" y="3155951"/>
            <a:ext cx="1847630" cy="184762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 Placeholder 3">
            <a:extLst>
              <a:ext uri="{FF2B5EF4-FFF2-40B4-BE49-F238E27FC236}">
                <a16:creationId xmlns:a16="http://schemas.microsoft.com/office/drawing/2014/main" id="{8AD3A8A2-D6DD-4E7B-995D-15AC1EDA3EE1}"/>
              </a:ext>
            </a:extLst>
          </p:cNvPr>
          <p:cNvSpPr>
            <a:spLocks noGrp="1"/>
          </p:cNvSpPr>
          <p:nvPr>
            <p:ph type="body" sz="quarter" idx="15"/>
          </p:nvPr>
        </p:nvSpPr>
        <p:spPr>
          <a:xfrm>
            <a:off x="6374028" y="5066210"/>
            <a:ext cx="1320206"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2" name="Text Placeholder 3">
            <a:extLst>
              <a:ext uri="{FF2B5EF4-FFF2-40B4-BE49-F238E27FC236}">
                <a16:creationId xmlns:a16="http://schemas.microsoft.com/office/drawing/2014/main" id="{BC6481DD-6330-463B-8EEF-A7F0CE82E448}"/>
              </a:ext>
            </a:extLst>
          </p:cNvPr>
          <p:cNvSpPr>
            <a:spLocks noGrp="1"/>
          </p:cNvSpPr>
          <p:nvPr>
            <p:ph type="body" sz="quarter" idx="16"/>
          </p:nvPr>
        </p:nvSpPr>
        <p:spPr>
          <a:xfrm>
            <a:off x="4543523" y="5066210"/>
            <a:ext cx="1320206"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3" name="Text Placeholder 3">
            <a:extLst>
              <a:ext uri="{FF2B5EF4-FFF2-40B4-BE49-F238E27FC236}">
                <a16:creationId xmlns:a16="http://schemas.microsoft.com/office/drawing/2014/main" id="{9355E661-EE60-4626-BD0F-71878F35836C}"/>
              </a:ext>
            </a:extLst>
          </p:cNvPr>
          <p:cNvSpPr>
            <a:spLocks noGrp="1"/>
          </p:cNvSpPr>
          <p:nvPr>
            <p:ph type="body" sz="quarter" idx="11"/>
          </p:nvPr>
        </p:nvSpPr>
        <p:spPr>
          <a:xfrm>
            <a:off x="5285302" y="3815608"/>
            <a:ext cx="1581351" cy="519051"/>
          </a:xfrm>
        </p:spPr>
        <p:txBody>
          <a:bodyPr anchor="ctr" anchorCtr="0"/>
          <a:lstStyle>
            <a:lvl1pPr algn="ctr">
              <a:defRPr sz="1600" b="1">
                <a:solidFill>
                  <a:schemeClr val="accent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15" name="Title 4">
            <a:extLst>
              <a:ext uri="{FF2B5EF4-FFF2-40B4-BE49-F238E27FC236}">
                <a16:creationId xmlns:a16="http://schemas.microsoft.com/office/drawing/2014/main" id="{A0833863-C227-47E1-87A9-9279258EA5D7}"/>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21013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 Column Content + Object">
    <p:spTree>
      <p:nvGrpSpPr>
        <p:cNvPr id="1" name=""/>
        <p:cNvGrpSpPr/>
        <p:nvPr/>
      </p:nvGrpSpPr>
      <p:grpSpPr>
        <a:xfrm>
          <a:off x="0" y="0"/>
          <a:ext cx="0" cy="0"/>
          <a:chOff x="0" y="0"/>
          <a:chExt cx="0" cy="0"/>
        </a:xfrm>
      </p:grpSpPr>
      <p:sp>
        <p:nvSpPr>
          <p:cNvPr id="45" name="Content Placeholder 3">
            <a:extLst>
              <a:ext uri="{FF2B5EF4-FFF2-40B4-BE49-F238E27FC236}">
                <a16:creationId xmlns:a16="http://schemas.microsoft.com/office/drawing/2014/main" id="{6592AFEA-FE04-4ADE-9053-FC946BFE34EC}"/>
              </a:ext>
            </a:extLst>
          </p:cNvPr>
          <p:cNvSpPr>
            <a:spLocks noGrp="1"/>
          </p:cNvSpPr>
          <p:nvPr>
            <p:ph sz="quarter" idx="10" hasCustomPrompt="1"/>
          </p:nvPr>
        </p:nvSpPr>
        <p:spPr>
          <a:xfrm>
            <a:off x="647699" y="1772280"/>
            <a:ext cx="5144115" cy="1809146"/>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a:extLst>
              <a:ext uri="{FF2B5EF4-FFF2-40B4-BE49-F238E27FC236}">
                <a16:creationId xmlns:a16="http://schemas.microsoft.com/office/drawing/2014/main" id="{763363E9-1A22-4996-9E70-334C0AEDE452}"/>
              </a:ext>
            </a:extLst>
          </p:cNvPr>
          <p:cNvCxnSpPr>
            <a:cxnSpLocks/>
          </p:cNvCxnSpPr>
          <p:nvPr userDrawn="1"/>
        </p:nvCxnSpPr>
        <p:spPr>
          <a:xfrm flipH="1">
            <a:off x="667657" y="3866256"/>
            <a:ext cx="512415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6B89560-D7FC-489F-BFE7-FBCB659D6631}"/>
              </a:ext>
            </a:extLst>
          </p:cNvPr>
          <p:cNvCxnSpPr>
            <a:cxnSpLocks/>
          </p:cNvCxnSpPr>
          <p:nvPr userDrawn="1"/>
        </p:nvCxnSpPr>
        <p:spPr>
          <a:xfrm>
            <a:off x="6096000" y="1757766"/>
            <a:ext cx="0" cy="41879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3" name="Content Placeholder 3">
            <a:extLst>
              <a:ext uri="{FF2B5EF4-FFF2-40B4-BE49-F238E27FC236}">
                <a16:creationId xmlns:a16="http://schemas.microsoft.com/office/drawing/2014/main" id="{C95569EA-195A-417C-A01F-34546660B5E7}"/>
              </a:ext>
            </a:extLst>
          </p:cNvPr>
          <p:cNvSpPr>
            <a:spLocks noGrp="1"/>
          </p:cNvSpPr>
          <p:nvPr>
            <p:ph sz="quarter" idx="11" hasCustomPrompt="1"/>
          </p:nvPr>
        </p:nvSpPr>
        <p:spPr>
          <a:xfrm>
            <a:off x="647699" y="4151086"/>
            <a:ext cx="5144115" cy="1809146"/>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1" name="Picture Placeholder 5">
            <a:extLst>
              <a:ext uri="{FF2B5EF4-FFF2-40B4-BE49-F238E27FC236}">
                <a16:creationId xmlns:a16="http://schemas.microsoft.com/office/drawing/2014/main" id="{E2C21E98-E993-410A-BBBB-475A82BF175C}"/>
              </a:ext>
            </a:extLst>
          </p:cNvPr>
          <p:cNvSpPr>
            <a:spLocks noGrp="1"/>
          </p:cNvSpPr>
          <p:nvPr>
            <p:ph type="pic" sz="quarter" idx="12"/>
          </p:nvPr>
        </p:nvSpPr>
        <p:spPr>
          <a:xfrm>
            <a:off x="6400186" y="1772280"/>
            <a:ext cx="5144114" cy="4187952"/>
          </a:xfrm>
        </p:spPr>
        <p:txBody>
          <a:bodyPr/>
          <a:lstStyle/>
          <a:p>
            <a:endParaRPr lang="en-US" dirty="0"/>
          </a:p>
        </p:txBody>
      </p:sp>
      <p:sp>
        <p:nvSpPr>
          <p:cNvPr id="8" name="Title 4">
            <a:extLst>
              <a:ext uri="{FF2B5EF4-FFF2-40B4-BE49-F238E27FC236}">
                <a16:creationId xmlns:a16="http://schemas.microsoft.com/office/drawing/2014/main" id="{75E64061-46DC-4777-B80A-74614215D9C4}"/>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38578032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2 Column Content + Object V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B38DD6-121E-41AD-A368-0E6586C9C366}"/>
              </a:ext>
            </a:extLst>
          </p:cNvPr>
          <p:cNvSpPr/>
          <p:nvPr userDrawn="1"/>
        </p:nvSpPr>
        <p:spPr>
          <a:xfrm>
            <a:off x="0" y="0"/>
            <a:ext cx="12192000"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Picture Placeholder 25">
            <a:extLst>
              <a:ext uri="{FF2B5EF4-FFF2-40B4-BE49-F238E27FC236}">
                <a16:creationId xmlns:a16="http://schemas.microsoft.com/office/drawing/2014/main" id="{EAEF4FE3-4CCB-4EE0-BBEC-F7A2BED5372E}"/>
              </a:ext>
            </a:extLst>
          </p:cNvPr>
          <p:cNvSpPr>
            <a:spLocks noGrp="1"/>
          </p:cNvSpPr>
          <p:nvPr>
            <p:ph type="pic" sz="quarter" idx="11"/>
          </p:nvPr>
        </p:nvSpPr>
        <p:spPr>
          <a:xfrm>
            <a:off x="6196776" y="0"/>
            <a:ext cx="5995225" cy="6858000"/>
          </a:xfrm>
          <a:noFill/>
        </p:spPr>
        <p:txBody>
          <a:bodyPr anchor="ctr" anchorCtr="0"/>
          <a:lstStyle>
            <a:lvl1pPr algn="ctr">
              <a:defRPr/>
            </a:lvl1pPr>
          </a:lstStyle>
          <a:p>
            <a:endParaRPr lang="en-US"/>
          </a:p>
        </p:txBody>
      </p:sp>
      <p:sp>
        <p:nvSpPr>
          <p:cNvPr id="2" name="TextBox 1">
            <a:extLst>
              <a:ext uri="{FF2B5EF4-FFF2-40B4-BE49-F238E27FC236}">
                <a16:creationId xmlns:a16="http://schemas.microsoft.com/office/drawing/2014/main" id="{BCA88F1C-0B2A-49F9-B6DA-9FE0A837B6E7}"/>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cxnSp>
        <p:nvCxnSpPr>
          <p:cNvPr id="62" name="Straight Connector 61">
            <a:extLst>
              <a:ext uri="{FF2B5EF4-FFF2-40B4-BE49-F238E27FC236}">
                <a16:creationId xmlns:a16="http://schemas.microsoft.com/office/drawing/2014/main" id="{14A0EE99-D750-4920-AE9D-B96AFDC1688B}"/>
              </a:ext>
            </a:extLst>
          </p:cNvPr>
          <p:cNvCxnSpPr>
            <a:cxnSpLocks/>
          </p:cNvCxnSpPr>
          <p:nvPr userDrawn="1"/>
        </p:nvCxnSpPr>
        <p:spPr>
          <a:xfrm flipH="1">
            <a:off x="391016" y="3683393"/>
            <a:ext cx="514411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7" name="Content Placeholder 3">
            <a:extLst>
              <a:ext uri="{FF2B5EF4-FFF2-40B4-BE49-F238E27FC236}">
                <a16:creationId xmlns:a16="http://schemas.microsoft.com/office/drawing/2014/main" id="{89AD65C4-9ADF-4E09-A190-D07CE6C3ACCA}"/>
              </a:ext>
            </a:extLst>
          </p:cNvPr>
          <p:cNvSpPr>
            <a:spLocks noGrp="1"/>
          </p:cNvSpPr>
          <p:nvPr>
            <p:ph sz="quarter" idx="10" hasCustomPrompt="1"/>
          </p:nvPr>
        </p:nvSpPr>
        <p:spPr>
          <a:xfrm>
            <a:off x="391015" y="1874247"/>
            <a:ext cx="5144115" cy="1809146"/>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8" name="Content Placeholder 3">
            <a:extLst>
              <a:ext uri="{FF2B5EF4-FFF2-40B4-BE49-F238E27FC236}">
                <a16:creationId xmlns:a16="http://schemas.microsoft.com/office/drawing/2014/main" id="{027241DA-C9DF-498C-B73C-501C3F124FFD}"/>
              </a:ext>
            </a:extLst>
          </p:cNvPr>
          <p:cNvSpPr>
            <a:spLocks noGrp="1"/>
          </p:cNvSpPr>
          <p:nvPr>
            <p:ph sz="quarter" idx="12" hasCustomPrompt="1"/>
          </p:nvPr>
        </p:nvSpPr>
        <p:spPr>
          <a:xfrm>
            <a:off x="391015" y="4151086"/>
            <a:ext cx="5144115" cy="1809146"/>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9" name="Title Placeholder 1">
            <a:extLst>
              <a:ext uri="{FF2B5EF4-FFF2-40B4-BE49-F238E27FC236}">
                <a16:creationId xmlns:a16="http://schemas.microsoft.com/office/drawing/2014/main" id="{B3FB557C-893D-4DF7-B038-14FDEE4A9B76}"/>
              </a:ext>
            </a:extLst>
          </p:cNvPr>
          <p:cNvSpPr>
            <a:spLocks noGrp="1"/>
          </p:cNvSpPr>
          <p:nvPr>
            <p:ph type="title"/>
          </p:nvPr>
        </p:nvSpPr>
        <p:spPr>
          <a:xfrm>
            <a:off x="408363" y="1078678"/>
            <a:ext cx="4993954" cy="289293"/>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pic>
        <p:nvPicPr>
          <p:cNvPr id="48" name="Graphic 47">
            <a:extLst>
              <a:ext uri="{FF2B5EF4-FFF2-40B4-BE49-F238E27FC236}">
                <a16:creationId xmlns:a16="http://schemas.microsoft.com/office/drawing/2014/main" id="{957D690B-F7BA-45B1-852D-45FB3799632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100000">
            <a:off x="-196333" y="5255832"/>
            <a:ext cx="1208627" cy="2368376"/>
          </a:xfrm>
          <a:prstGeom prst="rect">
            <a:avLst/>
          </a:prstGeom>
        </p:spPr>
      </p:pic>
      <p:pic>
        <p:nvPicPr>
          <p:cNvPr id="49" name="Graphic 48">
            <a:extLst>
              <a:ext uri="{FF2B5EF4-FFF2-40B4-BE49-F238E27FC236}">
                <a16:creationId xmlns:a16="http://schemas.microsoft.com/office/drawing/2014/main" id="{1291037F-9396-4FC5-8AF7-1D7C688E10B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50" name="Graphic 49">
            <a:extLst>
              <a:ext uri="{FF2B5EF4-FFF2-40B4-BE49-F238E27FC236}">
                <a16:creationId xmlns:a16="http://schemas.microsoft.com/office/drawing/2014/main" id="{073F7F14-C0AB-4AAB-8EE9-3CED8393E77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3281525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1000"/>
                                        <p:tgtEl>
                                          <p:spTgt spid="69"/>
                                        </p:tgtEl>
                                      </p:cBhvr>
                                    </p:animEffect>
                                    <p:anim calcmode="lin" valueType="num">
                                      <p:cBhvr>
                                        <p:cTn id="8" dur="1000" fill="hold"/>
                                        <p:tgtEl>
                                          <p:spTgt spid="69"/>
                                        </p:tgtEl>
                                        <p:attrNameLst>
                                          <p:attrName>ppt_x</p:attrName>
                                        </p:attrNameLst>
                                      </p:cBhvr>
                                      <p:tavLst>
                                        <p:tav tm="0">
                                          <p:val>
                                            <p:strVal val="#ppt_x"/>
                                          </p:val>
                                        </p:tav>
                                        <p:tav tm="100000">
                                          <p:val>
                                            <p:strVal val="#ppt_x"/>
                                          </p:val>
                                        </p:tav>
                                      </p:tavLst>
                                    </p:anim>
                                    <p:anim calcmode="lin" valueType="num">
                                      <p:cBhvr>
                                        <p:cTn id="9" dur="1000" fill="hold"/>
                                        <p:tgtEl>
                                          <p:spTgt spid="69"/>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heel(1)">
                                      <p:cBhvr>
                                        <p:cTn id="12" dur="500"/>
                                        <p:tgtEl>
                                          <p:spTgt spid="49"/>
                                        </p:tgtEl>
                                      </p:cBhvr>
                                    </p:animEffect>
                                  </p:childTnLst>
                                </p:cTn>
                              </p:par>
                              <p:par>
                                <p:cTn id="13" presetID="12" presetClass="entr" presetSubtype="4" fill="hold" nodeType="withEffect">
                                  <p:stCondLst>
                                    <p:cond delay="40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p:tgtEl>
                                          <p:spTgt spid="50"/>
                                        </p:tgtEl>
                                        <p:attrNameLst>
                                          <p:attrName>ppt_y</p:attrName>
                                        </p:attrNameLst>
                                      </p:cBhvr>
                                      <p:tavLst>
                                        <p:tav tm="0">
                                          <p:val>
                                            <p:strVal val="#ppt_y+#ppt_h*1.125000"/>
                                          </p:val>
                                        </p:tav>
                                        <p:tav tm="100000">
                                          <p:val>
                                            <p:strVal val="#ppt_y"/>
                                          </p:val>
                                        </p:tav>
                                      </p:tavLst>
                                    </p:anim>
                                    <p:animEffect transition="in" filter="wipe(up)">
                                      <p:cBhvr>
                                        <p:cTn id="1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 Column + 3 Objec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F9AA7F1-CDB4-46BA-A695-C653008957C2}"/>
              </a:ext>
            </a:extLst>
          </p:cNvPr>
          <p:cNvSpPr/>
          <p:nvPr userDrawn="1"/>
        </p:nvSpPr>
        <p:spPr>
          <a:xfrm>
            <a:off x="7909993" y="4650188"/>
            <a:ext cx="3369834" cy="1715104"/>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FB7E554-D339-48F2-A376-20AA76FB4DFA}"/>
              </a:ext>
            </a:extLst>
          </p:cNvPr>
          <p:cNvSpPr/>
          <p:nvPr userDrawn="1"/>
        </p:nvSpPr>
        <p:spPr>
          <a:xfrm>
            <a:off x="4426184" y="4650188"/>
            <a:ext cx="3360134" cy="1715104"/>
          </a:xfrm>
          <a:prstGeom prst="rect">
            <a:avLst/>
          </a:prstGeom>
          <a:solidFill>
            <a:srgbClr val="D9D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A5A3D94-61D2-4A27-9C28-9125193127AA}"/>
              </a:ext>
            </a:extLst>
          </p:cNvPr>
          <p:cNvSpPr/>
          <p:nvPr userDrawn="1"/>
        </p:nvSpPr>
        <p:spPr>
          <a:xfrm>
            <a:off x="933641" y="4650188"/>
            <a:ext cx="3369834" cy="1715104"/>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Picture Placeholder 5">
            <a:extLst>
              <a:ext uri="{FF2B5EF4-FFF2-40B4-BE49-F238E27FC236}">
                <a16:creationId xmlns:a16="http://schemas.microsoft.com/office/drawing/2014/main" id="{3170D36D-9735-478E-BBEA-3828D83A72C5}"/>
              </a:ext>
            </a:extLst>
          </p:cNvPr>
          <p:cNvSpPr>
            <a:spLocks noGrp="1"/>
          </p:cNvSpPr>
          <p:nvPr userDrawn="1">
            <p:ph type="pic" sz="quarter" idx="13"/>
          </p:nvPr>
        </p:nvSpPr>
        <p:spPr>
          <a:xfrm>
            <a:off x="934607" y="1248227"/>
            <a:ext cx="3367902" cy="3401961"/>
          </a:xfrm>
        </p:spPr>
        <p:txBody>
          <a:bodyPr/>
          <a:lstStyle/>
          <a:p>
            <a:endParaRPr lang="en-US"/>
          </a:p>
        </p:txBody>
      </p:sp>
      <p:sp>
        <p:nvSpPr>
          <p:cNvPr id="58" name="Picture Placeholder 5">
            <a:extLst>
              <a:ext uri="{FF2B5EF4-FFF2-40B4-BE49-F238E27FC236}">
                <a16:creationId xmlns:a16="http://schemas.microsoft.com/office/drawing/2014/main" id="{3F140E1B-89A4-4726-8A37-CEF81B6A0A00}"/>
              </a:ext>
            </a:extLst>
          </p:cNvPr>
          <p:cNvSpPr>
            <a:spLocks noGrp="1"/>
          </p:cNvSpPr>
          <p:nvPr userDrawn="1">
            <p:ph type="pic" sz="quarter" idx="14"/>
          </p:nvPr>
        </p:nvSpPr>
        <p:spPr>
          <a:xfrm>
            <a:off x="4427150" y="1248227"/>
            <a:ext cx="3359168" cy="3401961"/>
          </a:xfrm>
        </p:spPr>
        <p:txBody>
          <a:bodyPr/>
          <a:lstStyle/>
          <a:p>
            <a:endParaRPr lang="en-US"/>
          </a:p>
        </p:txBody>
      </p:sp>
      <p:sp>
        <p:nvSpPr>
          <p:cNvPr id="59" name="Picture Placeholder 5">
            <a:extLst>
              <a:ext uri="{FF2B5EF4-FFF2-40B4-BE49-F238E27FC236}">
                <a16:creationId xmlns:a16="http://schemas.microsoft.com/office/drawing/2014/main" id="{6BB88F26-420B-4A56-B952-565AFFC97CFC}"/>
              </a:ext>
            </a:extLst>
          </p:cNvPr>
          <p:cNvSpPr>
            <a:spLocks noGrp="1"/>
          </p:cNvSpPr>
          <p:nvPr userDrawn="1">
            <p:ph type="pic" sz="quarter" idx="15"/>
          </p:nvPr>
        </p:nvSpPr>
        <p:spPr>
          <a:xfrm>
            <a:off x="7909993" y="1248227"/>
            <a:ext cx="3369834" cy="3401961"/>
          </a:xfrm>
        </p:spPr>
        <p:txBody>
          <a:bodyPr/>
          <a:lstStyle/>
          <a:p>
            <a:endParaRPr lang="en-US"/>
          </a:p>
        </p:txBody>
      </p:sp>
      <p:sp>
        <p:nvSpPr>
          <p:cNvPr id="11" name="Title 4">
            <a:extLst>
              <a:ext uri="{FF2B5EF4-FFF2-40B4-BE49-F238E27FC236}">
                <a16:creationId xmlns:a16="http://schemas.microsoft.com/office/drawing/2014/main" id="{EB59E41D-4603-442E-889E-040C7C20B2D4}"/>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5" name="Text Placeholder 19">
            <a:extLst>
              <a:ext uri="{FF2B5EF4-FFF2-40B4-BE49-F238E27FC236}">
                <a16:creationId xmlns:a16="http://schemas.microsoft.com/office/drawing/2014/main" id="{6BE7BF1A-76A2-4DA8-80C9-179BF40A0737}"/>
              </a:ext>
            </a:extLst>
          </p:cNvPr>
          <p:cNvSpPr>
            <a:spLocks noGrp="1"/>
          </p:cNvSpPr>
          <p:nvPr>
            <p:ph type="body" sz="quarter" idx="25" hasCustomPrompt="1"/>
          </p:nvPr>
        </p:nvSpPr>
        <p:spPr>
          <a:xfrm>
            <a:off x="1132403" y="4848919"/>
            <a:ext cx="2946019" cy="233890"/>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text</a:t>
            </a:r>
          </a:p>
        </p:txBody>
      </p:sp>
      <p:sp>
        <p:nvSpPr>
          <p:cNvPr id="26" name="Text Placeholder 19">
            <a:extLst>
              <a:ext uri="{FF2B5EF4-FFF2-40B4-BE49-F238E27FC236}">
                <a16:creationId xmlns:a16="http://schemas.microsoft.com/office/drawing/2014/main" id="{A07DAFAF-C5EA-4578-82B2-CE70022B4F45}"/>
              </a:ext>
            </a:extLst>
          </p:cNvPr>
          <p:cNvSpPr>
            <a:spLocks noGrp="1"/>
          </p:cNvSpPr>
          <p:nvPr>
            <p:ph type="body" sz="quarter" idx="26" hasCustomPrompt="1"/>
          </p:nvPr>
        </p:nvSpPr>
        <p:spPr>
          <a:xfrm>
            <a:off x="1132402" y="5209014"/>
            <a:ext cx="2946019" cy="1022907"/>
          </a:xfrm>
        </p:spPr>
        <p:txBody>
          <a:bodyPr/>
          <a:lstStyle>
            <a:lvl1pPr algn="l">
              <a:defRPr sz="1600" b="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7" name="Text Placeholder 19">
            <a:extLst>
              <a:ext uri="{FF2B5EF4-FFF2-40B4-BE49-F238E27FC236}">
                <a16:creationId xmlns:a16="http://schemas.microsoft.com/office/drawing/2014/main" id="{D39DF367-DE08-4E92-96BE-976B9C552B18}"/>
              </a:ext>
            </a:extLst>
          </p:cNvPr>
          <p:cNvSpPr>
            <a:spLocks noGrp="1"/>
          </p:cNvSpPr>
          <p:nvPr>
            <p:ph type="body" sz="quarter" idx="27" hasCustomPrompt="1"/>
          </p:nvPr>
        </p:nvSpPr>
        <p:spPr>
          <a:xfrm>
            <a:off x="4622990" y="4848919"/>
            <a:ext cx="2946019" cy="233890"/>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text</a:t>
            </a:r>
          </a:p>
        </p:txBody>
      </p:sp>
      <p:sp>
        <p:nvSpPr>
          <p:cNvPr id="28" name="Text Placeholder 19">
            <a:extLst>
              <a:ext uri="{FF2B5EF4-FFF2-40B4-BE49-F238E27FC236}">
                <a16:creationId xmlns:a16="http://schemas.microsoft.com/office/drawing/2014/main" id="{3FE22E78-1B07-4409-BD8B-8F1E1177C0AF}"/>
              </a:ext>
            </a:extLst>
          </p:cNvPr>
          <p:cNvSpPr>
            <a:spLocks noGrp="1"/>
          </p:cNvSpPr>
          <p:nvPr>
            <p:ph type="body" sz="quarter" idx="28" hasCustomPrompt="1"/>
          </p:nvPr>
        </p:nvSpPr>
        <p:spPr>
          <a:xfrm>
            <a:off x="4622989" y="5209014"/>
            <a:ext cx="2946019" cy="1022907"/>
          </a:xfrm>
        </p:spPr>
        <p:txBody>
          <a:bodyPr/>
          <a:lstStyle>
            <a:lvl1pPr algn="l">
              <a:defRPr sz="1600" b="0">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9" name="Text Placeholder 19">
            <a:extLst>
              <a:ext uri="{FF2B5EF4-FFF2-40B4-BE49-F238E27FC236}">
                <a16:creationId xmlns:a16="http://schemas.microsoft.com/office/drawing/2014/main" id="{27B8AF1F-D1BE-4354-B20A-6D03B2A140DF}"/>
              </a:ext>
            </a:extLst>
          </p:cNvPr>
          <p:cNvSpPr>
            <a:spLocks noGrp="1"/>
          </p:cNvSpPr>
          <p:nvPr>
            <p:ph type="body" sz="quarter" idx="29" hasCustomPrompt="1"/>
          </p:nvPr>
        </p:nvSpPr>
        <p:spPr>
          <a:xfrm>
            <a:off x="8136012" y="4848919"/>
            <a:ext cx="2946019" cy="233890"/>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text</a:t>
            </a:r>
          </a:p>
        </p:txBody>
      </p:sp>
      <p:sp>
        <p:nvSpPr>
          <p:cNvPr id="30" name="Text Placeholder 19">
            <a:extLst>
              <a:ext uri="{FF2B5EF4-FFF2-40B4-BE49-F238E27FC236}">
                <a16:creationId xmlns:a16="http://schemas.microsoft.com/office/drawing/2014/main" id="{4CAC245A-219B-4CB7-AE02-5CF11E97D063}"/>
              </a:ext>
            </a:extLst>
          </p:cNvPr>
          <p:cNvSpPr>
            <a:spLocks noGrp="1"/>
          </p:cNvSpPr>
          <p:nvPr>
            <p:ph type="body" sz="quarter" idx="30" hasCustomPrompt="1"/>
          </p:nvPr>
        </p:nvSpPr>
        <p:spPr>
          <a:xfrm>
            <a:off x="8136011" y="5209014"/>
            <a:ext cx="2946019" cy="1022907"/>
          </a:xfrm>
        </p:spPr>
        <p:txBody>
          <a:bodyPr/>
          <a:lstStyle>
            <a:lvl1pPr algn="l">
              <a:defRPr sz="1600" b="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pic>
        <p:nvPicPr>
          <p:cNvPr id="16" name="Graphic 15">
            <a:extLst>
              <a:ext uri="{FF2B5EF4-FFF2-40B4-BE49-F238E27FC236}">
                <a16:creationId xmlns:a16="http://schemas.microsoft.com/office/drawing/2014/main" id="{B5D588A7-74EC-4272-BAFB-58366E3A011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950557" y="5898409"/>
            <a:ext cx="3753790" cy="1919183"/>
          </a:xfrm>
          <a:prstGeom prst="rect">
            <a:avLst/>
          </a:prstGeom>
        </p:spPr>
      </p:pic>
      <p:pic>
        <p:nvPicPr>
          <p:cNvPr id="17" name="Graphic 16">
            <a:extLst>
              <a:ext uri="{FF2B5EF4-FFF2-40B4-BE49-F238E27FC236}">
                <a16:creationId xmlns:a16="http://schemas.microsoft.com/office/drawing/2014/main" id="{5A3F5F67-9932-477A-8888-007194B51FE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8900000">
            <a:off x="10991059" y="6090066"/>
            <a:ext cx="1778850" cy="907781"/>
          </a:xfrm>
          <a:prstGeom prst="rect">
            <a:avLst/>
          </a:prstGeom>
        </p:spPr>
      </p:pic>
    </p:spTree>
    <p:extLst>
      <p:ext uri="{BB962C8B-B14F-4D97-AF65-F5344CB8AC3E}">
        <p14:creationId xmlns:p14="http://schemas.microsoft.com/office/powerpoint/2010/main" val="31524687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 Column + Object">
    <p:spTree>
      <p:nvGrpSpPr>
        <p:cNvPr id="1" name=""/>
        <p:cNvGrpSpPr/>
        <p:nvPr/>
      </p:nvGrpSpPr>
      <p:grpSpPr>
        <a:xfrm>
          <a:off x="0" y="0"/>
          <a:ext cx="0" cy="0"/>
          <a:chOff x="0" y="0"/>
          <a:chExt cx="0" cy="0"/>
        </a:xfrm>
      </p:grpSpPr>
      <p:sp>
        <p:nvSpPr>
          <p:cNvPr id="10" name="Content Placeholder 3">
            <a:extLst>
              <a:ext uri="{FF2B5EF4-FFF2-40B4-BE49-F238E27FC236}">
                <a16:creationId xmlns:a16="http://schemas.microsoft.com/office/drawing/2014/main" id="{AA40BD9C-416C-4F39-8D8C-5D6F3EF7D9C1}"/>
              </a:ext>
            </a:extLst>
          </p:cNvPr>
          <p:cNvSpPr>
            <a:spLocks noGrp="1"/>
          </p:cNvSpPr>
          <p:nvPr>
            <p:ph sz="quarter" idx="14" hasCustomPrompt="1"/>
          </p:nvPr>
        </p:nvSpPr>
        <p:spPr>
          <a:xfrm>
            <a:off x="670134" y="1463383"/>
            <a:ext cx="3349471" cy="2056943"/>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a:extLst>
              <a:ext uri="{FF2B5EF4-FFF2-40B4-BE49-F238E27FC236}">
                <a16:creationId xmlns:a16="http://schemas.microsoft.com/office/drawing/2014/main" id="{CF0A8F5A-B327-446D-9969-2919E927DC72}"/>
              </a:ext>
            </a:extLst>
          </p:cNvPr>
          <p:cNvSpPr>
            <a:spLocks noGrp="1"/>
          </p:cNvSpPr>
          <p:nvPr>
            <p:ph sz="quarter" idx="15" hasCustomPrompt="1"/>
          </p:nvPr>
        </p:nvSpPr>
        <p:spPr>
          <a:xfrm>
            <a:off x="4500609" y="1463383"/>
            <a:ext cx="3349471" cy="2056943"/>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a:extLst>
              <a:ext uri="{FF2B5EF4-FFF2-40B4-BE49-F238E27FC236}">
                <a16:creationId xmlns:a16="http://schemas.microsoft.com/office/drawing/2014/main" id="{4D273778-D74F-4FA0-891C-8287FAA574A0}"/>
              </a:ext>
            </a:extLst>
          </p:cNvPr>
          <p:cNvSpPr>
            <a:spLocks noGrp="1"/>
          </p:cNvSpPr>
          <p:nvPr>
            <p:ph sz="quarter" idx="16" hasCustomPrompt="1"/>
          </p:nvPr>
        </p:nvSpPr>
        <p:spPr>
          <a:xfrm>
            <a:off x="8194829" y="1463383"/>
            <a:ext cx="3349471" cy="2056943"/>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4" name="Group 3">
            <a:extLst>
              <a:ext uri="{FF2B5EF4-FFF2-40B4-BE49-F238E27FC236}">
                <a16:creationId xmlns:a16="http://schemas.microsoft.com/office/drawing/2014/main" id="{ABEE9F8A-366B-4922-8126-9AF9123E1A0B}"/>
              </a:ext>
            </a:extLst>
          </p:cNvPr>
          <p:cNvGrpSpPr/>
          <p:nvPr userDrawn="1"/>
        </p:nvGrpSpPr>
        <p:grpSpPr>
          <a:xfrm>
            <a:off x="4272273" y="1483468"/>
            <a:ext cx="3745333" cy="2036858"/>
            <a:chOff x="4272273" y="1735106"/>
            <a:chExt cx="3745333" cy="4187952"/>
          </a:xfrm>
        </p:grpSpPr>
        <p:cxnSp>
          <p:nvCxnSpPr>
            <p:cNvPr id="13" name="Straight Connector 12">
              <a:extLst>
                <a:ext uri="{FF2B5EF4-FFF2-40B4-BE49-F238E27FC236}">
                  <a16:creationId xmlns:a16="http://schemas.microsoft.com/office/drawing/2014/main" id="{C6D7110E-5DF7-4B3E-8E19-45FDE281A5A6}"/>
                </a:ext>
              </a:extLst>
            </p:cNvPr>
            <p:cNvCxnSpPr>
              <a:cxnSpLocks/>
            </p:cNvCxnSpPr>
            <p:nvPr userDrawn="1"/>
          </p:nvCxnSpPr>
          <p:spPr>
            <a:xfrm>
              <a:off x="4272273" y="1735106"/>
              <a:ext cx="0" cy="4187952"/>
            </a:xfrm>
            <a:prstGeom prst="line">
              <a:avLst/>
            </a:prstGeom>
            <a:ln w="28575">
              <a:solidFill>
                <a:srgbClr val="2D3955"/>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154E82F-D05F-4035-A24A-5EE070219965}"/>
                </a:ext>
              </a:extLst>
            </p:cNvPr>
            <p:cNvCxnSpPr>
              <a:cxnSpLocks/>
            </p:cNvCxnSpPr>
            <p:nvPr userDrawn="1"/>
          </p:nvCxnSpPr>
          <p:spPr>
            <a:xfrm>
              <a:off x="8017606" y="1735106"/>
              <a:ext cx="0" cy="4187952"/>
            </a:xfrm>
            <a:prstGeom prst="line">
              <a:avLst/>
            </a:prstGeom>
            <a:ln w="28575">
              <a:solidFill>
                <a:srgbClr val="2D3955"/>
              </a:solidFill>
            </a:ln>
          </p:spPr>
          <p:style>
            <a:lnRef idx="1">
              <a:schemeClr val="accent1"/>
            </a:lnRef>
            <a:fillRef idx="0">
              <a:schemeClr val="accent1"/>
            </a:fillRef>
            <a:effectRef idx="0">
              <a:schemeClr val="accent1"/>
            </a:effectRef>
            <a:fontRef idx="minor">
              <a:schemeClr val="tx1"/>
            </a:fontRef>
          </p:style>
        </p:cxnSp>
      </p:grpSp>
      <p:sp>
        <p:nvSpPr>
          <p:cNvPr id="15" name="Title 4">
            <a:extLst>
              <a:ext uri="{FF2B5EF4-FFF2-40B4-BE49-F238E27FC236}">
                <a16:creationId xmlns:a16="http://schemas.microsoft.com/office/drawing/2014/main" id="{0086C67C-0983-47B8-8980-785A90C2850E}"/>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57" name="Picture Placeholder 5">
            <a:extLst>
              <a:ext uri="{FF2B5EF4-FFF2-40B4-BE49-F238E27FC236}">
                <a16:creationId xmlns:a16="http://schemas.microsoft.com/office/drawing/2014/main" id="{3170D36D-9735-478E-BBEA-3828D83A72C5}"/>
              </a:ext>
            </a:extLst>
          </p:cNvPr>
          <p:cNvSpPr>
            <a:spLocks noGrp="1"/>
          </p:cNvSpPr>
          <p:nvPr userDrawn="1">
            <p:ph type="pic" sz="quarter" idx="13"/>
          </p:nvPr>
        </p:nvSpPr>
        <p:spPr>
          <a:xfrm>
            <a:off x="-1" y="3520326"/>
            <a:ext cx="12191995" cy="3337674"/>
          </a:xfrm>
        </p:spPr>
        <p:txBody>
          <a:bodyPr/>
          <a:lstStyle/>
          <a:p>
            <a:endParaRPr lang="en-US" dirty="0"/>
          </a:p>
        </p:txBody>
      </p:sp>
      <p:pic>
        <p:nvPicPr>
          <p:cNvPr id="18" name="Graphic 17">
            <a:extLst>
              <a:ext uri="{FF2B5EF4-FFF2-40B4-BE49-F238E27FC236}">
                <a16:creationId xmlns:a16="http://schemas.microsoft.com/office/drawing/2014/main" id="{1C827A43-60A2-4595-B03A-BD817100A63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8900000">
            <a:off x="10991059" y="6090066"/>
            <a:ext cx="1778850" cy="907781"/>
          </a:xfrm>
          <a:prstGeom prst="rect">
            <a:avLst/>
          </a:prstGeom>
        </p:spPr>
      </p:pic>
    </p:spTree>
    <p:extLst>
      <p:ext uri="{BB962C8B-B14F-4D97-AF65-F5344CB8AC3E}">
        <p14:creationId xmlns:p14="http://schemas.microsoft.com/office/powerpoint/2010/main" val="10623882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3 Statem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943F0F-1294-4ECD-A366-1ADD66C037E0}"/>
              </a:ext>
            </a:extLst>
          </p:cNvPr>
          <p:cNvSpPr/>
          <p:nvPr userDrawn="1"/>
        </p:nvSpPr>
        <p:spPr>
          <a:xfrm>
            <a:off x="773677" y="1618593"/>
            <a:ext cx="10644646" cy="4349589"/>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a:extLst>
              <a:ext uri="{FF2B5EF4-FFF2-40B4-BE49-F238E27FC236}">
                <a16:creationId xmlns:a16="http://schemas.microsoft.com/office/drawing/2014/main" id="{A7ECF9F3-3C70-4439-92EB-1CFA318FEA8F}"/>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5" name="Text Placeholder 19">
            <a:extLst>
              <a:ext uri="{FF2B5EF4-FFF2-40B4-BE49-F238E27FC236}">
                <a16:creationId xmlns:a16="http://schemas.microsoft.com/office/drawing/2014/main" id="{76CCD5D5-B44D-4E79-A18F-A9BFB413F881}"/>
              </a:ext>
            </a:extLst>
          </p:cNvPr>
          <p:cNvSpPr>
            <a:spLocks noGrp="1"/>
          </p:cNvSpPr>
          <p:nvPr>
            <p:ph type="body" sz="quarter" idx="25" hasCustomPrompt="1"/>
          </p:nvPr>
        </p:nvSpPr>
        <p:spPr>
          <a:xfrm>
            <a:off x="1179470" y="201629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01</a:t>
            </a:r>
          </a:p>
        </p:txBody>
      </p:sp>
      <p:sp>
        <p:nvSpPr>
          <p:cNvPr id="44" name="Text Placeholder 19">
            <a:extLst>
              <a:ext uri="{FF2B5EF4-FFF2-40B4-BE49-F238E27FC236}">
                <a16:creationId xmlns:a16="http://schemas.microsoft.com/office/drawing/2014/main" id="{562FD673-9727-40F4-8732-7EEE7FF34D63}"/>
              </a:ext>
            </a:extLst>
          </p:cNvPr>
          <p:cNvSpPr>
            <a:spLocks noGrp="1"/>
          </p:cNvSpPr>
          <p:nvPr>
            <p:ph type="body" sz="quarter" idx="29" hasCustomPrompt="1"/>
          </p:nvPr>
        </p:nvSpPr>
        <p:spPr>
          <a:xfrm>
            <a:off x="1179470" y="2543569"/>
            <a:ext cx="285865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3" name="Straight Connector 2">
            <a:extLst>
              <a:ext uri="{FF2B5EF4-FFF2-40B4-BE49-F238E27FC236}">
                <a16:creationId xmlns:a16="http://schemas.microsoft.com/office/drawing/2014/main" id="{35F70719-B5DA-48C3-B3F3-32A512E72D1E}"/>
              </a:ext>
            </a:extLst>
          </p:cNvPr>
          <p:cNvCxnSpPr>
            <a:cxnSpLocks/>
          </p:cNvCxnSpPr>
          <p:nvPr userDrawn="1"/>
        </p:nvCxnSpPr>
        <p:spPr>
          <a:xfrm>
            <a:off x="4341889" y="1618594"/>
            <a:ext cx="0" cy="434958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8A4F7721-2AAD-4B8C-86B6-E63FA836F88E}"/>
              </a:ext>
            </a:extLst>
          </p:cNvPr>
          <p:cNvCxnSpPr>
            <a:cxnSpLocks/>
          </p:cNvCxnSpPr>
          <p:nvPr userDrawn="1"/>
        </p:nvCxnSpPr>
        <p:spPr>
          <a:xfrm>
            <a:off x="7829087" y="1618594"/>
            <a:ext cx="0" cy="434958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sp>
        <p:nvSpPr>
          <p:cNvPr id="34" name="Text Placeholder 19">
            <a:extLst>
              <a:ext uri="{FF2B5EF4-FFF2-40B4-BE49-F238E27FC236}">
                <a16:creationId xmlns:a16="http://schemas.microsoft.com/office/drawing/2014/main" id="{7575B35A-49A6-4370-AE6D-9CB305E0614A}"/>
              </a:ext>
            </a:extLst>
          </p:cNvPr>
          <p:cNvSpPr>
            <a:spLocks noGrp="1"/>
          </p:cNvSpPr>
          <p:nvPr>
            <p:ph type="body" sz="quarter" idx="30" hasCustomPrompt="1"/>
          </p:nvPr>
        </p:nvSpPr>
        <p:spPr>
          <a:xfrm>
            <a:off x="4666674" y="201629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02</a:t>
            </a:r>
          </a:p>
        </p:txBody>
      </p:sp>
      <p:sp>
        <p:nvSpPr>
          <p:cNvPr id="35" name="Text Placeholder 19">
            <a:extLst>
              <a:ext uri="{FF2B5EF4-FFF2-40B4-BE49-F238E27FC236}">
                <a16:creationId xmlns:a16="http://schemas.microsoft.com/office/drawing/2014/main" id="{9E62CFA4-FAF3-442E-BB39-069BC412F36B}"/>
              </a:ext>
            </a:extLst>
          </p:cNvPr>
          <p:cNvSpPr>
            <a:spLocks noGrp="1"/>
          </p:cNvSpPr>
          <p:nvPr>
            <p:ph type="body" sz="quarter" idx="31" hasCustomPrompt="1"/>
          </p:nvPr>
        </p:nvSpPr>
        <p:spPr>
          <a:xfrm>
            <a:off x="4666671" y="2543569"/>
            <a:ext cx="285865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41" name="Text Placeholder 19">
            <a:extLst>
              <a:ext uri="{FF2B5EF4-FFF2-40B4-BE49-F238E27FC236}">
                <a16:creationId xmlns:a16="http://schemas.microsoft.com/office/drawing/2014/main" id="{DE5B348A-B852-4496-BC2D-B67EAF6D8AB5}"/>
              </a:ext>
            </a:extLst>
          </p:cNvPr>
          <p:cNvSpPr>
            <a:spLocks noGrp="1"/>
          </p:cNvSpPr>
          <p:nvPr>
            <p:ph type="body" sz="quarter" idx="32" hasCustomPrompt="1"/>
          </p:nvPr>
        </p:nvSpPr>
        <p:spPr>
          <a:xfrm>
            <a:off x="8153868" y="201629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03</a:t>
            </a:r>
          </a:p>
        </p:txBody>
      </p:sp>
      <p:sp>
        <p:nvSpPr>
          <p:cNvPr id="42" name="Text Placeholder 19">
            <a:extLst>
              <a:ext uri="{FF2B5EF4-FFF2-40B4-BE49-F238E27FC236}">
                <a16:creationId xmlns:a16="http://schemas.microsoft.com/office/drawing/2014/main" id="{7A02EDBC-62DD-4633-881E-9C355BA04527}"/>
              </a:ext>
            </a:extLst>
          </p:cNvPr>
          <p:cNvSpPr>
            <a:spLocks noGrp="1"/>
          </p:cNvSpPr>
          <p:nvPr>
            <p:ph type="body" sz="quarter" idx="33" hasCustomPrompt="1"/>
          </p:nvPr>
        </p:nvSpPr>
        <p:spPr>
          <a:xfrm>
            <a:off x="8153865" y="2543569"/>
            <a:ext cx="285865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pic>
        <p:nvPicPr>
          <p:cNvPr id="12" name="Graphic 11">
            <a:extLst>
              <a:ext uri="{FF2B5EF4-FFF2-40B4-BE49-F238E27FC236}">
                <a16:creationId xmlns:a16="http://schemas.microsoft.com/office/drawing/2014/main" id="{68504106-E737-4498-8ECD-C90AE31727B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222316" y="5240627"/>
            <a:ext cx="3753790" cy="1919183"/>
          </a:xfrm>
          <a:prstGeom prst="rect">
            <a:avLst/>
          </a:prstGeom>
        </p:spPr>
      </p:pic>
    </p:spTree>
    <p:extLst>
      <p:ext uri="{BB962C8B-B14F-4D97-AF65-F5344CB8AC3E}">
        <p14:creationId xmlns:p14="http://schemas.microsoft.com/office/powerpoint/2010/main" val="32412823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1 Statem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856DD74-1472-41AA-BF1E-F2CCEE6997E3}"/>
              </a:ext>
            </a:extLst>
          </p:cNvPr>
          <p:cNvSpPr/>
          <p:nvPr userDrawn="1"/>
        </p:nvSpPr>
        <p:spPr>
          <a:xfrm>
            <a:off x="0" y="1618593"/>
            <a:ext cx="12192000" cy="4349589"/>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a:extLst>
              <a:ext uri="{FF2B5EF4-FFF2-40B4-BE49-F238E27FC236}">
                <a16:creationId xmlns:a16="http://schemas.microsoft.com/office/drawing/2014/main" id="{A7ECF9F3-3C70-4439-92EB-1CFA318FEA8F}"/>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5" name="Text Placeholder 19">
            <a:extLst>
              <a:ext uri="{FF2B5EF4-FFF2-40B4-BE49-F238E27FC236}">
                <a16:creationId xmlns:a16="http://schemas.microsoft.com/office/drawing/2014/main" id="{76CCD5D5-B44D-4E79-A18F-A9BFB413F881}"/>
              </a:ext>
            </a:extLst>
          </p:cNvPr>
          <p:cNvSpPr>
            <a:spLocks noGrp="1"/>
          </p:cNvSpPr>
          <p:nvPr>
            <p:ph type="body" sz="quarter" idx="25" hasCustomPrompt="1"/>
          </p:nvPr>
        </p:nvSpPr>
        <p:spPr>
          <a:xfrm>
            <a:off x="517318" y="2016290"/>
            <a:ext cx="2267911"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01</a:t>
            </a:r>
          </a:p>
        </p:txBody>
      </p:sp>
      <p:sp>
        <p:nvSpPr>
          <p:cNvPr id="44" name="Text Placeholder 19">
            <a:extLst>
              <a:ext uri="{FF2B5EF4-FFF2-40B4-BE49-F238E27FC236}">
                <a16:creationId xmlns:a16="http://schemas.microsoft.com/office/drawing/2014/main" id="{562FD673-9727-40F4-8732-7EEE7FF34D63}"/>
              </a:ext>
            </a:extLst>
          </p:cNvPr>
          <p:cNvSpPr>
            <a:spLocks noGrp="1"/>
          </p:cNvSpPr>
          <p:nvPr>
            <p:ph type="body" sz="quarter" idx="29" hasCustomPrompt="1"/>
          </p:nvPr>
        </p:nvSpPr>
        <p:spPr>
          <a:xfrm>
            <a:off x="517319" y="2543569"/>
            <a:ext cx="226791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3" name="Straight Connector 2">
            <a:extLst>
              <a:ext uri="{FF2B5EF4-FFF2-40B4-BE49-F238E27FC236}">
                <a16:creationId xmlns:a16="http://schemas.microsoft.com/office/drawing/2014/main" id="{35F70719-B5DA-48C3-B3F3-32A512E72D1E}"/>
              </a:ext>
            </a:extLst>
          </p:cNvPr>
          <p:cNvCxnSpPr>
            <a:cxnSpLocks/>
          </p:cNvCxnSpPr>
          <p:nvPr userDrawn="1"/>
        </p:nvCxnSpPr>
        <p:spPr>
          <a:xfrm>
            <a:off x="3143709" y="1618594"/>
            <a:ext cx="0" cy="434958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8A4F7721-2AAD-4B8C-86B6-E63FA836F88E}"/>
              </a:ext>
            </a:extLst>
          </p:cNvPr>
          <p:cNvCxnSpPr>
            <a:cxnSpLocks/>
          </p:cNvCxnSpPr>
          <p:nvPr userDrawn="1"/>
        </p:nvCxnSpPr>
        <p:spPr>
          <a:xfrm>
            <a:off x="6115900" y="1618594"/>
            <a:ext cx="0" cy="434958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sp>
        <p:nvSpPr>
          <p:cNvPr id="11" name="Text Placeholder 19">
            <a:extLst>
              <a:ext uri="{FF2B5EF4-FFF2-40B4-BE49-F238E27FC236}">
                <a16:creationId xmlns:a16="http://schemas.microsoft.com/office/drawing/2014/main" id="{79084F27-822A-46DF-88D1-FFE0882C3C3D}"/>
              </a:ext>
            </a:extLst>
          </p:cNvPr>
          <p:cNvSpPr>
            <a:spLocks noGrp="1"/>
          </p:cNvSpPr>
          <p:nvPr>
            <p:ph type="body" sz="quarter" idx="30" hasCustomPrompt="1"/>
          </p:nvPr>
        </p:nvSpPr>
        <p:spPr>
          <a:xfrm>
            <a:off x="3502185" y="2016290"/>
            <a:ext cx="2267911"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02</a:t>
            </a:r>
          </a:p>
        </p:txBody>
      </p:sp>
      <p:sp>
        <p:nvSpPr>
          <p:cNvPr id="12" name="Text Placeholder 19">
            <a:extLst>
              <a:ext uri="{FF2B5EF4-FFF2-40B4-BE49-F238E27FC236}">
                <a16:creationId xmlns:a16="http://schemas.microsoft.com/office/drawing/2014/main" id="{33AA69D0-E710-41C0-BA47-00A5782F3E9A}"/>
              </a:ext>
            </a:extLst>
          </p:cNvPr>
          <p:cNvSpPr>
            <a:spLocks noGrp="1"/>
          </p:cNvSpPr>
          <p:nvPr>
            <p:ph type="body" sz="quarter" idx="31" hasCustomPrompt="1"/>
          </p:nvPr>
        </p:nvSpPr>
        <p:spPr>
          <a:xfrm>
            <a:off x="3502186" y="2543569"/>
            <a:ext cx="226791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13" name="Text Placeholder 19">
            <a:extLst>
              <a:ext uri="{FF2B5EF4-FFF2-40B4-BE49-F238E27FC236}">
                <a16:creationId xmlns:a16="http://schemas.microsoft.com/office/drawing/2014/main" id="{B9863299-38D1-4117-B1B1-3552D5BBF4E8}"/>
              </a:ext>
            </a:extLst>
          </p:cNvPr>
          <p:cNvSpPr>
            <a:spLocks noGrp="1"/>
          </p:cNvSpPr>
          <p:nvPr>
            <p:ph type="body" sz="quarter" idx="32" hasCustomPrompt="1"/>
          </p:nvPr>
        </p:nvSpPr>
        <p:spPr>
          <a:xfrm>
            <a:off x="6474375" y="2016290"/>
            <a:ext cx="2267911"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03</a:t>
            </a:r>
          </a:p>
        </p:txBody>
      </p:sp>
      <p:sp>
        <p:nvSpPr>
          <p:cNvPr id="14" name="Text Placeholder 19">
            <a:extLst>
              <a:ext uri="{FF2B5EF4-FFF2-40B4-BE49-F238E27FC236}">
                <a16:creationId xmlns:a16="http://schemas.microsoft.com/office/drawing/2014/main" id="{78F611CB-BE34-49D3-A222-24826368C547}"/>
              </a:ext>
            </a:extLst>
          </p:cNvPr>
          <p:cNvSpPr>
            <a:spLocks noGrp="1"/>
          </p:cNvSpPr>
          <p:nvPr>
            <p:ph type="body" sz="quarter" idx="33" hasCustomPrompt="1"/>
          </p:nvPr>
        </p:nvSpPr>
        <p:spPr>
          <a:xfrm>
            <a:off x="6474376" y="2543569"/>
            <a:ext cx="226791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15" name="Straight Connector 14">
            <a:extLst>
              <a:ext uri="{FF2B5EF4-FFF2-40B4-BE49-F238E27FC236}">
                <a16:creationId xmlns:a16="http://schemas.microsoft.com/office/drawing/2014/main" id="{288AE201-F07B-4D66-BB8F-CCD74B9EE6DE}"/>
              </a:ext>
            </a:extLst>
          </p:cNvPr>
          <p:cNvCxnSpPr>
            <a:cxnSpLocks/>
          </p:cNvCxnSpPr>
          <p:nvPr userDrawn="1"/>
        </p:nvCxnSpPr>
        <p:spPr>
          <a:xfrm>
            <a:off x="9085072" y="1618594"/>
            <a:ext cx="0" cy="434958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sp>
        <p:nvSpPr>
          <p:cNvPr id="16" name="Text Placeholder 19">
            <a:extLst>
              <a:ext uri="{FF2B5EF4-FFF2-40B4-BE49-F238E27FC236}">
                <a16:creationId xmlns:a16="http://schemas.microsoft.com/office/drawing/2014/main" id="{2146E495-9B28-444F-865B-D7B1063B9E21}"/>
              </a:ext>
            </a:extLst>
          </p:cNvPr>
          <p:cNvSpPr>
            <a:spLocks noGrp="1"/>
          </p:cNvSpPr>
          <p:nvPr>
            <p:ph type="body" sz="quarter" idx="34" hasCustomPrompt="1"/>
          </p:nvPr>
        </p:nvSpPr>
        <p:spPr>
          <a:xfrm>
            <a:off x="9427854" y="2016290"/>
            <a:ext cx="2267911"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04</a:t>
            </a:r>
          </a:p>
        </p:txBody>
      </p:sp>
      <p:sp>
        <p:nvSpPr>
          <p:cNvPr id="17" name="Text Placeholder 19">
            <a:extLst>
              <a:ext uri="{FF2B5EF4-FFF2-40B4-BE49-F238E27FC236}">
                <a16:creationId xmlns:a16="http://schemas.microsoft.com/office/drawing/2014/main" id="{F6247749-205C-4892-865C-FFDBEB96926E}"/>
              </a:ext>
            </a:extLst>
          </p:cNvPr>
          <p:cNvSpPr>
            <a:spLocks noGrp="1"/>
          </p:cNvSpPr>
          <p:nvPr>
            <p:ph type="body" sz="quarter" idx="35" hasCustomPrompt="1"/>
          </p:nvPr>
        </p:nvSpPr>
        <p:spPr>
          <a:xfrm>
            <a:off x="9427855" y="2543569"/>
            <a:ext cx="226791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pic>
        <p:nvPicPr>
          <p:cNvPr id="18" name="Graphic 17">
            <a:extLst>
              <a:ext uri="{FF2B5EF4-FFF2-40B4-BE49-F238E27FC236}">
                <a16:creationId xmlns:a16="http://schemas.microsoft.com/office/drawing/2014/main" id="{7F28AF59-3AD4-4059-A83E-645253DD7B0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8900000">
            <a:off x="9673877" y="5240627"/>
            <a:ext cx="3753790" cy="1919183"/>
          </a:xfrm>
          <a:prstGeom prst="rect">
            <a:avLst/>
          </a:prstGeom>
        </p:spPr>
      </p:pic>
    </p:spTree>
    <p:extLst>
      <p:ext uri="{BB962C8B-B14F-4D97-AF65-F5344CB8AC3E}">
        <p14:creationId xmlns:p14="http://schemas.microsoft.com/office/powerpoint/2010/main" val="29340447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1 Statem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F470101-4E39-4061-A2EA-9F1B4531FC73}"/>
              </a:ext>
            </a:extLst>
          </p:cNvPr>
          <p:cNvSpPr/>
          <p:nvPr userDrawn="1"/>
        </p:nvSpPr>
        <p:spPr>
          <a:xfrm>
            <a:off x="2243567" y="3818680"/>
            <a:ext cx="7704866" cy="2370368"/>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a:extLst>
              <a:ext uri="{FF2B5EF4-FFF2-40B4-BE49-F238E27FC236}">
                <a16:creationId xmlns:a16="http://schemas.microsoft.com/office/drawing/2014/main" id="{FD920C1C-3040-4754-8B19-FD01CE108198}"/>
              </a:ext>
            </a:extLst>
          </p:cNvPr>
          <p:cNvSpPr/>
          <p:nvPr userDrawn="1"/>
        </p:nvSpPr>
        <p:spPr>
          <a:xfrm>
            <a:off x="8041473" y="1427713"/>
            <a:ext cx="4158972" cy="2370368"/>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a:extLst>
              <a:ext uri="{FF2B5EF4-FFF2-40B4-BE49-F238E27FC236}">
                <a16:creationId xmlns:a16="http://schemas.microsoft.com/office/drawing/2014/main" id="{A7ECF9F3-3C70-4439-92EB-1CFA318FEA8F}"/>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55" name="Rectangle 54">
            <a:extLst>
              <a:ext uri="{FF2B5EF4-FFF2-40B4-BE49-F238E27FC236}">
                <a16:creationId xmlns:a16="http://schemas.microsoft.com/office/drawing/2014/main" id="{29A9C450-20CC-4C23-BDD8-5EFCEF316DE4}"/>
              </a:ext>
            </a:extLst>
          </p:cNvPr>
          <p:cNvSpPr/>
          <p:nvPr userDrawn="1"/>
        </p:nvSpPr>
        <p:spPr>
          <a:xfrm>
            <a:off x="0" y="1427715"/>
            <a:ext cx="8065034" cy="2370365"/>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Text Placeholder 19">
            <a:extLst>
              <a:ext uri="{FF2B5EF4-FFF2-40B4-BE49-F238E27FC236}">
                <a16:creationId xmlns:a16="http://schemas.microsoft.com/office/drawing/2014/main" id="{0FB9A763-916E-46EB-BDB3-95C395EDABAD}"/>
              </a:ext>
            </a:extLst>
          </p:cNvPr>
          <p:cNvSpPr>
            <a:spLocks noGrp="1"/>
          </p:cNvSpPr>
          <p:nvPr>
            <p:ph type="body" sz="quarter" idx="25" hasCustomPrompt="1"/>
          </p:nvPr>
        </p:nvSpPr>
        <p:spPr>
          <a:xfrm>
            <a:off x="739519"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01</a:t>
            </a:r>
          </a:p>
        </p:txBody>
      </p:sp>
      <p:sp>
        <p:nvSpPr>
          <p:cNvPr id="57" name="Text Placeholder 19">
            <a:extLst>
              <a:ext uri="{FF2B5EF4-FFF2-40B4-BE49-F238E27FC236}">
                <a16:creationId xmlns:a16="http://schemas.microsoft.com/office/drawing/2014/main" id="{8CCB98FB-8042-4F23-A587-7F5FC94260EC}"/>
              </a:ext>
            </a:extLst>
          </p:cNvPr>
          <p:cNvSpPr>
            <a:spLocks noGrp="1"/>
          </p:cNvSpPr>
          <p:nvPr>
            <p:ph type="body" sz="quarter" idx="29" hasCustomPrompt="1"/>
          </p:nvPr>
        </p:nvSpPr>
        <p:spPr>
          <a:xfrm>
            <a:off x="739519"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grpSp>
        <p:nvGrpSpPr>
          <p:cNvPr id="58" name="Group 57">
            <a:extLst>
              <a:ext uri="{FF2B5EF4-FFF2-40B4-BE49-F238E27FC236}">
                <a16:creationId xmlns:a16="http://schemas.microsoft.com/office/drawing/2014/main" id="{890CEA61-CB3C-45F6-BF32-E127B15BDAB3}"/>
              </a:ext>
            </a:extLst>
          </p:cNvPr>
          <p:cNvGrpSpPr/>
          <p:nvPr userDrawn="1"/>
        </p:nvGrpSpPr>
        <p:grpSpPr>
          <a:xfrm>
            <a:off x="4135412" y="1354353"/>
            <a:ext cx="3929649" cy="2442926"/>
            <a:chOff x="4135412" y="1450428"/>
            <a:chExt cx="3929649" cy="4540469"/>
          </a:xfrm>
        </p:grpSpPr>
        <p:cxnSp>
          <p:nvCxnSpPr>
            <p:cNvPr id="59" name="Straight Connector 58">
              <a:extLst>
                <a:ext uri="{FF2B5EF4-FFF2-40B4-BE49-F238E27FC236}">
                  <a16:creationId xmlns:a16="http://schemas.microsoft.com/office/drawing/2014/main" id="{AAD15629-E84D-4D4D-AA5A-C2AB29AD9A48}"/>
                </a:ext>
              </a:extLst>
            </p:cNvPr>
            <p:cNvCxnSpPr>
              <a:cxnSpLocks/>
            </p:cNvCxnSpPr>
            <p:nvPr userDrawn="1"/>
          </p:nvCxnSpPr>
          <p:spPr>
            <a:xfrm>
              <a:off x="4135412" y="1450428"/>
              <a:ext cx="0" cy="4540469"/>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59DF24D8-D6E5-4982-B416-7E36BB81FA55}"/>
                </a:ext>
              </a:extLst>
            </p:cNvPr>
            <p:cNvCxnSpPr>
              <a:cxnSpLocks/>
            </p:cNvCxnSpPr>
            <p:nvPr userDrawn="1"/>
          </p:nvCxnSpPr>
          <p:spPr>
            <a:xfrm>
              <a:off x="8065061" y="1450428"/>
              <a:ext cx="0" cy="4540469"/>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grpSp>
      <p:sp>
        <p:nvSpPr>
          <p:cNvPr id="61" name="Text Placeholder 19">
            <a:extLst>
              <a:ext uri="{FF2B5EF4-FFF2-40B4-BE49-F238E27FC236}">
                <a16:creationId xmlns:a16="http://schemas.microsoft.com/office/drawing/2014/main" id="{B3913B8C-E4D2-44DA-8EA2-1956791BF54C}"/>
              </a:ext>
            </a:extLst>
          </p:cNvPr>
          <p:cNvSpPr>
            <a:spLocks noGrp="1"/>
          </p:cNvSpPr>
          <p:nvPr>
            <p:ph type="body" sz="quarter" idx="30" hasCustomPrompt="1"/>
          </p:nvPr>
        </p:nvSpPr>
        <p:spPr>
          <a:xfrm>
            <a:off x="4666674"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02</a:t>
            </a:r>
          </a:p>
        </p:txBody>
      </p:sp>
      <p:sp>
        <p:nvSpPr>
          <p:cNvPr id="62" name="Text Placeholder 19">
            <a:extLst>
              <a:ext uri="{FF2B5EF4-FFF2-40B4-BE49-F238E27FC236}">
                <a16:creationId xmlns:a16="http://schemas.microsoft.com/office/drawing/2014/main" id="{958777BB-510E-40BC-81CA-18E4AB25DB7E}"/>
              </a:ext>
            </a:extLst>
          </p:cNvPr>
          <p:cNvSpPr>
            <a:spLocks noGrp="1"/>
          </p:cNvSpPr>
          <p:nvPr>
            <p:ph type="body" sz="quarter" idx="31" hasCustomPrompt="1"/>
          </p:nvPr>
        </p:nvSpPr>
        <p:spPr>
          <a:xfrm>
            <a:off x="4666671"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63" name="Text Placeholder 19">
            <a:extLst>
              <a:ext uri="{FF2B5EF4-FFF2-40B4-BE49-F238E27FC236}">
                <a16:creationId xmlns:a16="http://schemas.microsoft.com/office/drawing/2014/main" id="{F4835976-2FB5-412E-BE32-98328CFA436E}"/>
              </a:ext>
            </a:extLst>
          </p:cNvPr>
          <p:cNvSpPr>
            <a:spLocks noGrp="1"/>
          </p:cNvSpPr>
          <p:nvPr>
            <p:ph type="body" sz="quarter" idx="32" hasCustomPrompt="1"/>
          </p:nvPr>
        </p:nvSpPr>
        <p:spPr>
          <a:xfrm>
            <a:off x="8581216"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03</a:t>
            </a:r>
          </a:p>
        </p:txBody>
      </p:sp>
      <p:sp>
        <p:nvSpPr>
          <p:cNvPr id="64" name="Text Placeholder 19">
            <a:extLst>
              <a:ext uri="{FF2B5EF4-FFF2-40B4-BE49-F238E27FC236}">
                <a16:creationId xmlns:a16="http://schemas.microsoft.com/office/drawing/2014/main" id="{D5B346F8-3A57-4EB7-9E37-122082A0FC12}"/>
              </a:ext>
            </a:extLst>
          </p:cNvPr>
          <p:cNvSpPr>
            <a:spLocks noGrp="1"/>
          </p:cNvSpPr>
          <p:nvPr>
            <p:ph type="body" sz="quarter" idx="33" hasCustomPrompt="1"/>
          </p:nvPr>
        </p:nvSpPr>
        <p:spPr>
          <a:xfrm>
            <a:off x="8581213"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65" name="Text Placeholder 19">
            <a:extLst>
              <a:ext uri="{FF2B5EF4-FFF2-40B4-BE49-F238E27FC236}">
                <a16:creationId xmlns:a16="http://schemas.microsoft.com/office/drawing/2014/main" id="{F41A97BE-74CC-4980-9E8A-4E5A346ABA8B}"/>
              </a:ext>
            </a:extLst>
          </p:cNvPr>
          <p:cNvSpPr>
            <a:spLocks noGrp="1"/>
          </p:cNvSpPr>
          <p:nvPr>
            <p:ph type="body" sz="quarter" idx="34" hasCustomPrompt="1"/>
          </p:nvPr>
        </p:nvSpPr>
        <p:spPr>
          <a:xfrm>
            <a:off x="2708554" y="4056893"/>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04</a:t>
            </a:r>
          </a:p>
        </p:txBody>
      </p:sp>
      <p:sp>
        <p:nvSpPr>
          <p:cNvPr id="66" name="Text Placeholder 19">
            <a:extLst>
              <a:ext uri="{FF2B5EF4-FFF2-40B4-BE49-F238E27FC236}">
                <a16:creationId xmlns:a16="http://schemas.microsoft.com/office/drawing/2014/main" id="{1974ED44-5C54-43F2-8512-4CF9C9B0979F}"/>
              </a:ext>
            </a:extLst>
          </p:cNvPr>
          <p:cNvSpPr>
            <a:spLocks noGrp="1"/>
          </p:cNvSpPr>
          <p:nvPr>
            <p:ph type="body" sz="quarter" idx="35" hasCustomPrompt="1"/>
          </p:nvPr>
        </p:nvSpPr>
        <p:spPr>
          <a:xfrm>
            <a:off x="2708554" y="4584173"/>
            <a:ext cx="2858655" cy="1345260"/>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67" name="Text Placeholder 19">
            <a:extLst>
              <a:ext uri="{FF2B5EF4-FFF2-40B4-BE49-F238E27FC236}">
                <a16:creationId xmlns:a16="http://schemas.microsoft.com/office/drawing/2014/main" id="{0BF9F829-D771-48E5-90F3-02FB738CA912}"/>
              </a:ext>
            </a:extLst>
          </p:cNvPr>
          <p:cNvSpPr>
            <a:spLocks noGrp="1"/>
          </p:cNvSpPr>
          <p:nvPr>
            <p:ph type="body" sz="quarter" idx="36" hasCustomPrompt="1"/>
          </p:nvPr>
        </p:nvSpPr>
        <p:spPr>
          <a:xfrm>
            <a:off x="6635709" y="4056893"/>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05</a:t>
            </a:r>
          </a:p>
        </p:txBody>
      </p:sp>
      <p:sp>
        <p:nvSpPr>
          <p:cNvPr id="68" name="Text Placeholder 19">
            <a:extLst>
              <a:ext uri="{FF2B5EF4-FFF2-40B4-BE49-F238E27FC236}">
                <a16:creationId xmlns:a16="http://schemas.microsoft.com/office/drawing/2014/main" id="{ED0B24A8-9EE4-4CCE-BD17-A9F52A3F84A1}"/>
              </a:ext>
            </a:extLst>
          </p:cNvPr>
          <p:cNvSpPr>
            <a:spLocks noGrp="1"/>
          </p:cNvSpPr>
          <p:nvPr>
            <p:ph type="body" sz="quarter" idx="37" hasCustomPrompt="1"/>
          </p:nvPr>
        </p:nvSpPr>
        <p:spPr>
          <a:xfrm>
            <a:off x="6635706" y="4584173"/>
            <a:ext cx="2858655" cy="1345260"/>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71" name="Straight Connector 70">
            <a:extLst>
              <a:ext uri="{FF2B5EF4-FFF2-40B4-BE49-F238E27FC236}">
                <a16:creationId xmlns:a16="http://schemas.microsoft.com/office/drawing/2014/main" id="{7F73D5D2-E7DD-4D88-A47F-0F70A5342941}"/>
              </a:ext>
            </a:extLst>
          </p:cNvPr>
          <p:cNvCxnSpPr>
            <a:cxnSpLocks/>
          </p:cNvCxnSpPr>
          <p:nvPr userDrawn="1"/>
        </p:nvCxnSpPr>
        <p:spPr>
          <a:xfrm flipH="1">
            <a:off x="1" y="3798082"/>
            <a:ext cx="12191999" cy="0"/>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EC86D2CB-A471-4B96-8E4E-413AA216B675}"/>
              </a:ext>
            </a:extLst>
          </p:cNvPr>
          <p:cNvCxnSpPr>
            <a:cxnSpLocks/>
          </p:cNvCxnSpPr>
          <p:nvPr userDrawn="1"/>
        </p:nvCxnSpPr>
        <p:spPr>
          <a:xfrm>
            <a:off x="6095998" y="3790389"/>
            <a:ext cx="0" cy="246431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pic>
        <p:nvPicPr>
          <p:cNvPr id="28" name="Graphic 27">
            <a:extLst>
              <a:ext uri="{FF2B5EF4-FFF2-40B4-BE49-F238E27FC236}">
                <a16:creationId xmlns:a16="http://schemas.microsoft.com/office/drawing/2014/main" id="{A9F814AE-2F8C-4C8C-BF6E-9B0FA0C26F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222316" y="5240627"/>
            <a:ext cx="3753790" cy="1919183"/>
          </a:xfrm>
          <a:prstGeom prst="rect">
            <a:avLst/>
          </a:prstGeom>
        </p:spPr>
      </p:pic>
    </p:spTree>
    <p:extLst>
      <p:ext uri="{BB962C8B-B14F-4D97-AF65-F5344CB8AC3E}">
        <p14:creationId xmlns:p14="http://schemas.microsoft.com/office/powerpoint/2010/main" val="16034229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1 Statem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6C8E7B1-20D2-47D3-AF1C-38AC11AADEF0}"/>
              </a:ext>
            </a:extLst>
          </p:cNvPr>
          <p:cNvSpPr/>
          <p:nvPr userDrawn="1"/>
        </p:nvSpPr>
        <p:spPr>
          <a:xfrm>
            <a:off x="0" y="1427714"/>
            <a:ext cx="12192000" cy="4692857"/>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a:extLst>
              <a:ext uri="{FF2B5EF4-FFF2-40B4-BE49-F238E27FC236}">
                <a16:creationId xmlns:a16="http://schemas.microsoft.com/office/drawing/2014/main" id="{A7ECF9F3-3C70-4439-92EB-1CFA318FEA8F}"/>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18" name="Text Placeholder 19">
            <a:extLst>
              <a:ext uri="{FF2B5EF4-FFF2-40B4-BE49-F238E27FC236}">
                <a16:creationId xmlns:a16="http://schemas.microsoft.com/office/drawing/2014/main" id="{1C4A99BA-3415-44B3-B82C-43662001298D}"/>
              </a:ext>
            </a:extLst>
          </p:cNvPr>
          <p:cNvSpPr>
            <a:spLocks noGrp="1"/>
          </p:cNvSpPr>
          <p:nvPr>
            <p:ph type="body" sz="quarter" idx="25" hasCustomPrompt="1"/>
          </p:nvPr>
        </p:nvSpPr>
        <p:spPr>
          <a:xfrm>
            <a:off x="739519"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01</a:t>
            </a:r>
          </a:p>
        </p:txBody>
      </p:sp>
      <p:sp>
        <p:nvSpPr>
          <p:cNvPr id="19" name="Text Placeholder 19">
            <a:extLst>
              <a:ext uri="{FF2B5EF4-FFF2-40B4-BE49-F238E27FC236}">
                <a16:creationId xmlns:a16="http://schemas.microsoft.com/office/drawing/2014/main" id="{4C7E8DAE-782A-4897-89A2-1D3AF2F3CB20}"/>
              </a:ext>
            </a:extLst>
          </p:cNvPr>
          <p:cNvSpPr>
            <a:spLocks noGrp="1"/>
          </p:cNvSpPr>
          <p:nvPr>
            <p:ph type="body" sz="quarter" idx="29" hasCustomPrompt="1"/>
          </p:nvPr>
        </p:nvSpPr>
        <p:spPr>
          <a:xfrm>
            <a:off x="739519"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grpSp>
        <p:nvGrpSpPr>
          <p:cNvPr id="13" name="Group 12">
            <a:extLst>
              <a:ext uri="{FF2B5EF4-FFF2-40B4-BE49-F238E27FC236}">
                <a16:creationId xmlns:a16="http://schemas.microsoft.com/office/drawing/2014/main" id="{80CFDA3B-1E8C-4522-A1F5-6E954A5712CF}"/>
              </a:ext>
            </a:extLst>
          </p:cNvPr>
          <p:cNvGrpSpPr/>
          <p:nvPr userDrawn="1"/>
        </p:nvGrpSpPr>
        <p:grpSpPr>
          <a:xfrm>
            <a:off x="4135412" y="1328480"/>
            <a:ext cx="3929649" cy="4792090"/>
            <a:chOff x="4135412" y="1450428"/>
            <a:chExt cx="3929649" cy="4540469"/>
          </a:xfrm>
        </p:grpSpPr>
        <p:cxnSp>
          <p:nvCxnSpPr>
            <p:cNvPr id="20" name="Straight Connector 19">
              <a:extLst>
                <a:ext uri="{FF2B5EF4-FFF2-40B4-BE49-F238E27FC236}">
                  <a16:creationId xmlns:a16="http://schemas.microsoft.com/office/drawing/2014/main" id="{BCABB09B-A218-47D6-9F60-7038EFE8CA4F}"/>
                </a:ext>
              </a:extLst>
            </p:cNvPr>
            <p:cNvCxnSpPr>
              <a:cxnSpLocks/>
            </p:cNvCxnSpPr>
            <p:nvPr userDrawn="1"/>
          </p:nvCxnSpPr>
          <p:spPr>
            <a:xfrm>
              <a:off x="4135412" y="1450428"/>
              <a:ext cx="0" cy="4540469"/>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8D0CB89F-0DE7-4023-B745-0F3C459DF454}"/>
                </a:ext>
              </a:extLst>
            </p:cNvPr>
            <p:cNvCxnSpPr>
              <a:cxnSpLocks/>
            </p:cNvCxnSpPr>
            <p:nvPr userDrawn="1"/>
          </p:nvCxnSpPr>
          <p:spPr>
            <a:xfrm>
              <a:off x="8065061" y="1450428"/>
              <a:ext cx="0" cy="4540469"/>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grpSp>
      <p:sp>
        <p:nvSpPr>
          <p:cNvPr id="22" name="Text Placeholder 19">
            <a:extLst>
              <a:ext uri="{FF2B5EF4-FFF2-40B4-BE49-F238E27FC236}">
                <a16:creationId xmlns:a16="http://schemas.microsoft.com/office/drawing/2014/main" id="{6BBD6BA1-5EE1-46F6-9FA5-5BE907492403}"/>
              </a:ext>
            </a:extLst>
          </p:cNvPr>
          <p:cNvSpPr>
            <a:spLocks noGrp="1"/>
          </p:cNvSpPr>
          <p:nvPr userDrawn="1">
            <p:ph type="body" sz="quarter" idx="30" hasCustomPrompt="1"/>
          </p:nvPr>
        </p:nvSpPr>
        <p:spPr>
          <a:xfrm>
            <a:off x="4666674"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02</a:t>
            </a:r>
          </a:p>
        </p:txBody>
      </p:sp>
      <p:sp>
        <p:nvSpPr>
          <p:cNvPr id="23" name="Text Placeholder 19">
            <a:extLst>
              <a:ext uri="{FF2B5EF4-FFF2-40B4-BE49-F238E27FC236}">
                <a16:creationId xmlns:a16="http://schemas.microsoft.com/office/drawing/2014/main" id="{E0876DA5-07D7-498F-9E2B-E38269D3071E}"/>
              </a:ext>
            </a:extLst>
          </p:cNvPr>
          <p:cNvSpPr>
            <a:spLocks noGrp="1"/>
          </p:cNvSpPr>
          <p:nvPr userDrawn="1">
            <p:ph type="body" sz="quarter" idx="31" hasCustomPrompt="1"/>
          </p:nvPr>
        </p:nvSpPr>
        <p:spPr>
          <a:xfrm>
            <a:off x="4666671"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4" name="Text Placeholder 19">
            <a:extLst>
              <a:ext uri="{FF2B5EF4-FFF2-40B4-BE49-F238E27FC236}">
                <a16:creationId xmlns:a16="http://schemas.microsoft.com/office/drawing/2014/main" id="{28B07DE1-83A2-49BD-AEC9-7901037BE992}"/>
              </a:ext>
            </a:extLst>
          </p:cNvPr>
          <p:cNvSpPr>
            <a:spLocks noGrp="1"/>
          </p:cNvSpPr>
          <p:nvPr userDrawn="1">
            <p:ph type="body" sz="quarter" idx="32" hasCustomPrompt="1"/>
          </p:nvPr>
        </p:nvSpPr>
        <p:spPr>
          <a:xfrm>
            <a:off x="8581216"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03</a:t>
            </a:r>
          </a:p>
        </p:txBody>
      </p:sp>
      <p:sp>
        <p:nvSpPr>
          <p:cNvPr id="26" name="Text Placeholder 19">
            <a:extLst>
              <a:ext uri="{FF2B5EF4-FFF2-40B4-BE49-F238E27FC236}">
                <a16:creationId xmlns:a16="http://schemas.microsoft.com/office/drawing/2014/main" id="{7899E1E4-0074-4D6F-9DF1-E4C47B89D8B3}"/>
              </a:ext>
            </a:extLst>
          </p:cNvPr>
          <p:cNvSpPr>
            <a:spLocks noGrp="1"/>
          </p:cNvSpPr>
          <p:nvPr userDrawn="1">
            <p:ph type="body" sz="quarter" idx="33" hasCustomPrompt="1"/>
          </p:nvPr>
        </p:nvSpPr>
        <p:spPr>
          <a:xfrm>
            <a:off x="8581213"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7" name="Text Placeholder 19">
            <a:extLst>
              <a:ext uri="{FF2B5EF4-FFF2-40B4-BE49-F238E27FC236}">
                <a16:creationId xmlns:a16="http://schemas.microsoft.com/office/drawing/2014/main" id="{6C9B3248-3651-4B8A-A0BA-CB38C737B4AA}"/>
              </a:ext>
            </a:extLst>
          </p:cNvPr>
          <p:cNvSpPr>
            <a:spLocks noGrp="1"/>
          </p:cNvSpPr>
          <p:nvPr userDrawn="1">
            <p:ph type="body" sz="quarter" idx="34" hasCustomPrompt="1"/>
          </p:nvPr>
        </p:nvSpPr>
        <p:spPr>
          <a:xfrm>
            <a:off x="739516" y="4056893"/>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04</a:t>
            </a:r>
          </a:p>
        </p:txBody>
      </p:sp>
      <p:sp>
        <p:nvSpPr>
          <p:cNvPr id="28" name="Text Placeholder 19">
            <a:extLst>
              <a:ext uri="{FF2B5EF4-FFF2-40B4-BE49-F238E27FC236}">
                <a16:creationId xmlns:a16="http://schemas.microsoft.com/office/drawing/2014/main" id="{1BFAAE6A-A906-45E2-840D-8D0150B4B7F6}"/>
              </a:ext>
            </a:extLst>
          </p:cNvPr>
          <p:cNvSpPr>
            <a:spLocks noGrp="1"/>
          </p:cNvSpPr>
          <p:nvPr userDrawn="1">
            <p:ph type="body" sz="quarter" idx="35" hasCustomPrompt="1"/>
          </p:nvPr>
        </p:nvSpPr>
        <p:spPr>
          <a:xfrm>
            <a:off x="739516" y="4584173"/>
            <a:ext cx="2858655" cy="1345260"/>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9" name="Text Placeholder 19">
            <a:extLst>
              <a:ext uri="{FF2B5EF4-FFF2-40B4-BE49-F238E27FC236}">
                <a16:creationId xmlns:a16="http://schemas.microsoft.com/office/drawing/2014/main" id="{9463B554-26A2-4E12-96AE-48F031321A02}"/>
              </a:ext>
            </a:extLst>
          </p:cNvPr>
          <p:cNvSpPr>
            <a:spLocks noGrp="1"/>
          </p:cNvSpPr>
          <p:nvPr userDrawn="1">
            <p:ph type="body" sz="quarter" idx="36" hasCustomPrompt="1"/>
          </p:nvPr>
        </p:nvSpPr>
        <p:spPr>
          <a:xfrm>
            <a:off x="4666671" y="4056893"/>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05</a:t>
            </a:r>
          </a:p>
        </p:txBody>
      </p:sp>
      <p:sp>
        <p:nvSpPr>
          <p:cNvPr id="30" name="Text Placeholder 19">
            <a:extLst>
              <a:ext uri="{FF2B5EF4-FFF2-40B4-BE49-F238E27FC236}">
                <a16:creationId xmlns:a16="http://schemas.microsoft.com/office/drawing/2014/main" id="{F509C51F-3767-4919-978F-A66D2C624B6C}"/>
              </a:ext>
            </a:extLst>
          </p:cNvPr>
          <p:cNvSpPr>
            <a:spLocks noGrp="1"/>
          </p:cNvSpPr>
          <p:nvPr userDrawn="1">
            <p:ph type="body" sz="quarter" idx="37" hasCustomPrompt="1"/>
          </p:nvPr>
        </p:nvSpPr>
        <p:spPr>
          <a:xfrm>
            <a:off x="4666668" y="4584173"/>
            <a:ext cx="2858655" cy="1345260"/>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5" name="Text Placeholder 19">
            <a:extLst>
              <a:ext uri="{FF2B5EF4-FFF2-40B4-BE49-F238E27FC236}">
                <a16:creationId xmlns:a16="http://schemas.microsoft.com/office/drawing/2014/main" id="{86604D9F-DDD5-4CB1-B721-87643E581F7F}"/>
              </a:ext>
            </a:extLst>
          </p:cNvPr>
          <p:cNvSpPr>
            <a:spLocks noGrp="1"/>
          </p:cNvSpPr>
          <p:nvPr>
            <p:ph type="body" sz="quarter" idx="38" hasCustomPrompt="1"/>
          </p:nvPr>
        </p:nvSpPr>
        <p:spPr>
          <a:xfrm>
            <a:off x="8581216" y="4056893"/>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06</a:t>
            </a:r>
          </a:p>
        </p:txBody>
      </p:sp>
      <p:sp>
        <p:nvSpPr>
          <p:cNvPr id="31" name="Text Placeholder 19">
            <a:extLst>
              <a:ext uri="{FF2B5EF4-FFF2-40B4-BE49-F238E27FC236}">
                <a16:creationId xmlns:a16="http://schemas.microsoft.com/office/drawing/2014/main" id="{C14221D8-F33B-4F10-A413-0F8E46A728BB}"/>
              </a:ext>
            </a:extLst>
          </p:cNvPr>
          <p:cNvSpPr>
            <a:spLocks noGrp="1"/>
          </p:cNvSpPr>
          <p:nvPr>
            <p:ph type="body" sz="quarter" idx="39" hasCustomPrompt="1"/>
          </p:nvPr>
        </p:nvSpPr>
        <p:spPr>
          <a:xfrm>
            <a:off x="8581213" y="4584173"/>
            <a:ext cx="2858655" cy="1345260"/>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34" name="Straight Connector 33">
            <a:extLst>
              <a:ext uri="{FF2B5EF4-FFF2-40B4-BE49-F238E27FC236}">
                <a16:creationId xmlns:a16="http://schemas.microsoft.com/office/drawing/2014/main" id="{F2A9042A-6C0B-4FB5-A8CB-3CF647CCFAE8}"/>
              </a:ext>
            </a:extLst>
          </p:cNvPr>
          <p:cNvCxnSpPr>
            <a:cxnSpLocks/>
          </p:cNvCxnSpPr>
          <p:nvPr userDrawn="1"/>
        </p:nvCxnSpPr>
        <p:spPr>
          <a:xfrm flipH="1">
            <a:off x="1" y="3798082"/>
            <a:ext cx="12191999" cy="0"/>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pic>
        <p:nvPicPr>
          <p:cNvPr id="35" name="Graphic 34">
            <a:extLst>
              <a:ext uri="{FF2B5EF4-FFF2-40B4-BE49-F238E27FC236}">
                <a16:creationId xmlns:a16="http://schemas.microsoft.com/office/drawing/2014/main" id="{3B747F35-6199-4779-9CB9-75BBEBBF4E7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8900000">
            <a:off x="9673877" y="5240627"/>
            <a:ext cx="3753790" cy="1919183"/>
          </a:xfrm>
          <a:prstGeom prst="rect">
            <a:avLst/>
          </a:prstGeom>
        </p:spPr>
      </p:pic>
    </p:spTree>
    <p:extLst>
      <p:ext uri="{BB962C8B-B14F-4D97-AF65-F5344CB8AC3E}">
        <p14:creationId xmlns:p14="http://schemas.microsoft.com/office/powerpoint/2010/main" val="21611796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 Icons">
    <p:spTree>
      <p:nvGrpSpPr>
        <p:cNvPr id="1" name=""/>
        <p:cNvGrpSpPr/>
        <p:nvPr/>
      </p:nvGrpSpPr>
      <p:grpSpPr>
        <a:xfrm>
          <a:off x="0" y="0"/>
          <a:ext cx="0" cy="0"/>
          <a:chOff x="0" y="0"/>
          <a:chExt cx="0" cy="0"/>
        </a:xfrm>
      </p:grpSpPr>
      <p:pic>
        <p:nvPicPr>
          <p:cNvPr id="5" name="Picture 4" descr="A white background with black and white clouds&#10;&#10;Description automatically generated">
            <a:extLst>
              <a:ext uri="{FF2B5EF4-FFF2-40B4-BE49-F238E27FC236}">
                <a16:creationId xmlns:a16="http://schemas.microsoft.com/office/drawing/2014/main" id="{C442856B-224F-4CA9-B883-07D8CF6C4F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B9A47847-3447-4268-8A07-73029FE2FD34}"/>
              </a:ext>
            </a:extLst>
          </p:cNvPr>
          <p:cNvSpPr/>
          <p:nvPr userDrawn="1"/>
        </p:nvSpPr>
        <p:spPr>
          <a:xfrm>
            <a:off x="4909456" y="0"/>
            <a:ext cx="7282544" cy="6858000"/>
          </a:xfrm>
          <a:prstGeom prst="rect">
            <a:avLst/>
          </a:prstGeom>
          <a:solidFill>
            <a:srgbClr val="E3E3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F952145A-95B5-4795-B6DC-867F05F20E26}"/>
              </a:ext>
            </a:extLst>
          </p:cNvPr>
          <p:cNvSpPr>
            <a:spLocks noGrp="1"/>
          </p:cNvSpPr>
          <p:nvPr>
            <p:ph type="body" sz="quarter" idx="10"/>
          </p:nvPr>
        </p:nvSpPr>
        <p:spPr>
          <a:xfrm>
            <a:off x="6490607" y="546813"/>
            <a:ext cx="5053693" cy="308233"/>
          </a:xfrm>
        </p:spPr>
        <p:txBody>
          <a:bodyPr/>
          <a:lstStyle>
            <a:lvl1pPr>
              <a:defRPr sz="18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4" name="Text Placeholder 3">
            <a:extLst>
              <a:ext uri="{FF2B5EF4-FFF2-40B4-BE49-F238E27FC236}">
                <a16:creationId xmlns:a16="http://schemas.microsoft.com/office/drawing/2014/main" id="{BED31D79-3A84-4DFC-A831-A0B235BEF613}"/>
              </a:ext>
            </a:extLst>
          </p:cNvPr>
          <p:cNvSpPr>
            <a:spLocks noGrp="1"/>
          </p:cNvSpPr>
          <p:nvPr>
            <p:ph type="body" sz="quarter" idx="11"/>
          </p:nvPr>
        </p:nvSpPr>
        <p:spPr>
          <a:xfrm>
            <a:off x="6490607" y="896349"/>
            <a:ext cx="5053693" cy="347709"/>
          </a:xfrm>
        </p:spPr>
        <p:txBody>
          <a:bodyPr/>
          <a:lstStyle>
            <a:lvl1pP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6" name="Text Placeholder 3">
            <a:extLst>
              <a:ext uri="{FF2B5EF4-FFF2-40B4-BE49-F238E27FC236}">
                <a16:creationId xmlns:a16="http://schemas.microsoft.com/office/drawing/2014/main" id="{A047A427-E49E-4FAD-8615-EF99679692CE}"/>
              </a:ext>
            </a:extLst>
          </p:cNvPr>
          <p:cNvSpPr>
            <a:spLocks noGrp="1"/>
          </p:cNvSpPr>
          <p:nvPr>
            <p:ph type="body" sz="quarter" idx="12"/>
          </p:nvPr>
        </p:nvSpPr>
        <p:spPr>
          <a:xfrm>
            <a:off x="6490607" y="2213944"/>
            <a:ext cx="5053693" cy="308233"/>
          </a:xfrm>
        </p:spPr>
        <p:txBody>
          <a:bodyPr/>
          <a:lstStyle>
            <a:lvl1pPr>
              <a:defRPr sz="18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7" name="Text Placeholder 3">
            <a:extLst>
              <a:ext uri="{FF2B5EF4-FFF2-40B4-BE49-F238E27FC236}">
                <a16:creationId xmlns:a16="http://schemas.microsoft.com/office/drawing/2014/main" id="{8F9A2F9E-515D-4908-9813-491A7057F7CA}"/>
              </a:ext>
            </a:extLst>
          </p:cNvPr>
          <p:cNvSpPr>
            <a:spLocks noGrp="1"/>
          </p:cNvSpPr>
          <p:nvPr>
            <p:ph type="body" sz="quarter" idx="13"/>
          </p:nvPr>
        </p:nvSpPr>
        <p:spPr>
          <a:xfrm>
            <a:off x="6490607" y="2563770"/>
            <a:ext cx="5053693" cy="357347"/>
          </a:xfrm>
        </p:spPr>
        <p:txBody>
          <a:bodyPr/>
          <a:lstStyle>
            <a:lvl1pP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9" name="Text Placeholder 3">
            <a:extLst>
              <a:ext uri="{FF2B5EF4-FFF2-40B4-BE49-F238E27FC236}">
                <a16:creationId xmlns:a16="http://schemas.microsoft.com/office/drawing/2014/main" id="{18CFF98D-92F7-4F5E-9209-F30D8406F94A}"/>
              </a:ext>
            </a:extLst>
          </p:cNvPr>
          <p:cNvSpPr>
            <a:spLocks noGrp="1"/>
          </p:cNvSpPr>
          <p:nvPr>
            <p:ph type="body" sz="quarter" idx="14"/>
          </p:nvPr>
        </p:nvSpPr>
        <p:spPr>
          <a:xfrm>
            <a:off x="6490607" y="3884531"/>
            <a:ext cx="5053693" cy="308233"/>
          </a:xfrm>
        </p:spPr>
        <p:txBody>
          <a:bodyPr/>
          <a:lstStyle>
            <a:lvl1pPr>
              <a:defRPr sz="18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40" name="Text Placeholder 3">
            <a:extLst>
              <a:ext uri="{FF2B5EF4-FFF2-40B4-BE49-F238E27FC236}">
                <a16:creationId xmlns:a16="http://schemas.microsoft.com/office/drawing/2014/main" id="{4ACAA112-9E4A-4C7B-885E-8FB52C286935}"/>
              </a:ext>
            </a:extLst>
          </p:cNvPr>
          <p:cNvSpPr>
            <a:spLocks noGrp="1"/>
          </p:cNvSpPr>
          <p:nvPr>
            <p:ph type="body" sz="quarter" idx="15"/>
          </p:nvPr>
        </p:nvSpPr>
        <p:spPr>
          <a:xfrm>
            <a:off x="6490607" y="4234543"/>
            <a:ext cx="5053693" cy="363543"/>
          </a:xfrm>
        </p:spPr>
        <p:txBody>
          <a:bodyPr/>
          <a:lstStyle>
            <a:lvl1pP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61" name="Text Placeholder 3">
            <a:extLst>
              <a:ext uri="{FF2B5EF4-FFF2-40B4-BE49-F238E27FC236}">
                <a16:creationId xmlns:a16="http://schemas.microsoft.com/office/drawing/2014/main" id="{118D2DF4-A09E-40D4-A62B-0D00FDEF622F}"/>
              </a:ext>
            </a:extLst>
          </p:cNvPr>
          <p:cNvSpPr>
            <a:spLocks noGrp="1"/>
          </p:cNvSpPr>
          <p:nvPr>
            <p:ph type="body" sz="quarter" idx="16"/>
          </p:nvPr>
        </p:nvSpPr>
        <p:spPr>
          <a:xfrm>
            <a:off x="6490607" y="5605916"/>
            <a:ext cx="5053693" cy="308233"/>
          </a:xfrm>
        </p:spPr>
        <p:txBody>
          <a:bodyPr/>
          <a:lstStyle>
            <a:lvl1pPr>
              <a:defRPr sz="18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62" name="Text Placeholder 3">
            <a:extLst>
              <a:ext uri="{FF2B5EF4-FFF2-40B4-BE49-F238E27FC236}">
                <a16:creationId xmlns:a16="http://schemas.microsoft.com/office/drawing/2014/main" id="{CA6351E9-3175-4EC2-B56A-08DC11D5B455}"/>
              </a:ext>
            </a:extLst>
          </p:cNvPr>
          <p:cNvSpPr>
            <a:spLocks noGrp="1"/>
          </p:cNvSpPr>
          <p:nvPr>
            <p:ph type="body" sz="quarter" idx="17"/>
          </p:nvPr>
        </p:nvSpPr>
        <p:spPr>
          <a:xfrm>
            <a:off x="6490607" y="5955698"/>
            <a:ext cx="5053693" cy="355887"/>
          </a:xfrm>
        </p:spPr>
        <p:txBody>
          <a:bodyPr/>
          <a:lstStyle>
            <a:lvl1pP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cxnSp>
        <p:nvCxnSpPr>
          <p:cNvPr id="20" name="Straight Connector 19">
            <a:extLst>
              <a:ext uri="{FF2B5EF4-FFF2-40B4-BE49-F238E27FC236}">
                <a16:creationId xmlns:a16="http://schemas.microsoft.com/office/drawing/2014/main" id="{AEA2BD1C-6C08-4833-92CA-DD2978B66D2F}"/>
              </a:ext>
            </a:extLst>
          </p:cNvPr>
          <p:cNvCxnSpPr>
            <a:cxnSpLocks/>
          </p:cNvCxnSpPr>
          <p:nvPr userDrawn="1"/>
        </p:nvCxnSpPr>
        <p:spPr>
          <a:xfrm flipH="1">
            <a:off x="4909457" y="1691040"/>
            <a:ext cx="7282543" cy="0"/>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D40B9BFF-3E7E-4A0D-96B7-69D812E5047A}"/>
              </a:ext>
            </a:extLst>
          </p:cNvPr>
          <p:cNvCxnSpPr>
            <a:cxnSpLocks/>
          </p:cNvCxnSpPr>
          <p:nvPr userDrawn="1"/>
        </p:nvCxnSpPr>
        <p:spPr>
          <a:xfrm flipH="1">
            <a:off x="4909456" y="3429000"/>
            <a:ext cx="7282543" cy="0"/>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037B9A87-8EDA-40E2-9E6C-217594E00E9D}"/>
              </a:ext>
            </a:extLst>
          </p:cNvPr>
          <p:cNvCxnSpPr>
            <a:cxnSpLocks/>
          </p:cNvCxnSpPr>
          <p:nvPr userDrawn="1"/>
        </p:nvCxnSpPr>
        <p:spPr>
          <a:xfrm flipH="1">
            <a:off x="4909457" y="5083013"/>
            <a:ext cx="7282543" cy="0"/>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sp>
        <p:nvSpPr>
          <p:cNvPr id="21" name="Title Placeholder 1">
            <a:extLst>
              <a:ext uri="{FF2B5EF4-FFF2-40B4-BE49-F238E27FC236}">
                <a16:creationId xmlns:a16="http://schemas.microsoft.com/office/drawing/2014/main" id="{FAE69442-E1F9-4C46-88FA-339570BEB682}"/>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2D3955"/>
                </a:solidFill>
              </a:defRPr>
            </a:lvl1pPr>
          </a:lstStyle>
          <a:p>
            <a:r>
              <a:rPr lang="en-US" dirty="0"/>
              <a:t>Click to edit Master title style</a:t>
            </a:r>
          </a:p>
        </p:txBody>
      </p:sp>
      <p:pic>
        <p:nvPicPr>
          <p:cNvPr id="18" name="Graphic 17">
            <a:extLst>
              <a:ext uri="{FF2B5EF4-FFF2-40B4-BE49-F238E27FC236}">
                <a16:creationId xmlns:a16="http://schemas.microsoft.com/office/drawing/2014/main" id="{0E6F3AAB-2C17-4596-96C6-596203E2C47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7700" y="649363"/>
            <a:ext cx="238125" cy="123825"/>
          </a:xfrm>
          <a:prstGeom prst="rect">
            <a:avLst/>
          </a:prstGeom>
        </p:spPr>
      </p:pic>
      <p:pic>
        <p:nvPicPr>
          <p:cNvPr id="19" name="Graphic 18">
            <a:extLst>
              <a:ext uri="{FF2B5EF4-FFF2-40B4-BE49-F238E27FC236}">
                <a16:creationId xmlns:a16="http://schemas.microsoft.com/office/drawing/2014/main" id="{11B4CEF6-814D-4B81-BD95-240F5AD64B8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1215986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800"/>
                                        <p:tgtEl>
                                          <p:spTgt spid="21"/>
                                        </p:tgtEl>
                                      </p:cBhvr>
                                    </p:animEffect>
                                    <p:anim calcmode="lin" valueType="num">
                                      <p:cBhvr>
                                        <p:cTn id="8" dur="800" fill="hold"/>
                                        <p:tgtEl>
                                          <p:spTgt spid="21"/>
                                        </p:tgtEl>
                                        <p:attrNameLst>
                                          <p:attrName>ppt_x</p:attrName>
                                        </p:attrNameLst>
                                      </p:cBhvr>
                                      <p:tavLst>
                                        <p:tav tm="0">
                                          <p:val>
                                            <p:strVal val="#ppt_x"/>
                                          </p:val>
                                        </p:tav>
                                        <p:tav tm="100000">
                                          <p:val>
                                            <p:strVal val="#ppt_x"/>
                                          </p:val>
                                        </p:tav>
                                      </p:tavLst>
                                    </p:anim>
                                    <p:anim calcmode="lin" valueType="num">
                                      <p:cBhvr>
                                        <p:cTn id="9" dur="800" fill="hold"/>
                                        <p:tgtEl>
                                          <p:spTgt spid="21"/>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heel(1)">
                                      <p:cBhvr>
                                        <p:cTn id="12" dur="500"/>
                                        <p:tgtEl>
                                          <p:spTgt spid="18"/>
                                        </p:tgtEl>
                                      </p:cBhvr>
                                    </p:animEffect>
                                  </p:childTnLst>
                                </p:cTn>
                              </p:par>
                              <p:par>
                                <p:cTn id="13" presetID="12" presetClass="entr" presetSubtype="4" fill="hold" nodeType="withEffect">
                                  <p:stCondLst>
                                    <p:cond delay="4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p:tgtEl>
                                          <p:spTgt spid="19"/>
                                        </p:tgtEl>
                                        <p:attrNameLst>
                                          <p:attrName>ppt_y</p:attrName>
                                        </p:attrNameLst>
                                      </p:cBhvr>
                                      <p:tavLst>
                                        <p:tav tm="0">
                                          <p:val>
                                            <p:strVal val="#ppt_y+#ppt_h*1.125000"/>
                                          </p:val>
                                        </p:tav>
                                        <p:tav tm="100000">
                                          <p:val>
                                            <p:strVal val="#ppt_y"/>
                                          </p:val>
                                        </p:tav>
                                      </p:tavLst>
                                    </p:anim>
                                    <p:animEffect transition="in" filter="wipe(up)">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 Column + Icon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28CE26-3A6E-4AC8-A495-348B3E20DFF9}"/>
              </a:ext>
            </a:extLst>
          </p:cNvPr>
          <p:cNvSpPr/>
          <p:nvPr userDrawn="1"/>
        </p:nvSpPr>
        <p:spPr>
          <a:xfrm>
            <a:off x="0" y="1167952"/>
            <a:ext cx="12192000" cy="5690047"/>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5" name="Straight Connector 74">
            <a:extLst>
              <a:ext uri="{FF2B5EF4-FFF2-40B4-BE49-F238E27FC236}">
                <a16:creationId xmlns:a16="http://schemas.microsoft.com/office/drawing/2014/main" id="{A7CE0B92-515C-444C-BB5E-369372D67B46}"/>
              </a:ext>
            </a:extLst>
          </p:cNvPr>
          <p:cNvCxnSpPr>
            <a:cxnSpLocks/>
          </p:cNvCxnSpPr>
          <p:nvPr userDrawn="1"/>
        </p:nvCxnSpPr>
        <p:spPr>
          <a:xfrm>
            <a:off x="6096000" y="1785257"/>
            <a:ext cx="0" cy="447584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6" name="Text Placeholder 3">
            <a:extLst>
              <a:ext uri="{FF2B5EF4-FFF2-40B4-BE49-F238E27FC236}">
                <a16:creationId xmlns:a16="http://schemas.microsoft.com/office/drawing/2014/main" id="{275B957E-5FAF-451B-B7E6-EB9644118A0E}"/>
              </a:ext>
            </a:extLst>
          </p:cNvPr>
          <p:cNvSpPr>
            <a:spLocks noGrp="1"/>
          </p:cNvSpPr>
          <p:nvPr>
            <p:ph type="body" sz="quarter" idx="10"/>
          </p:nvPr>
        </p:nvSpPr>
        <p:spPr>
          <a:xfrm>
            <a:off x="660391" y="1756678"/>
            <a:ext cx="4901291" cy="317499"/>
          </a:xfrm>
        </p:spPr>
        <p:txBody>
          <a:bodyPr/>
          <a:lstStyle>
            <a:lvl1pPr algn="l">
              <a:defRPr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56" name="Text Placeholder 3">
            <a:extLst>
              <a:ext uri="{FF2B5EF4-FFF2-40B4-BE49-F238E27FC236}">
                <a16:creationId xmlns:a16="http://schemas.microsoft.com/office/drawing/2014/main" id="{2BBB31E8-B276-4816-987F-11237B1C7A6F}"/>
              </a:ext>
            </a:extLst>
          </p:cNvPr>
          <p:cNvSpPr>
            <a:spLocks noGrp="1"/>
          </p:cNvSpPr>
          <p:nvPr>
            <p:ph type="body" sz="quarter" idx="12" hasCustomPrompt="1"/>
          </p:nvPr>
        </p:nvSpPr>
        <p:spPr>
          <a:xfrm>
            <a:off x="1648391" y="2338341"/>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59" name="Text Placeholder 3">
            <a:extLst>
              <a:ext uri="{FF2B5EF4-FFF2-40B4-BE49-F238E27FC236}">
                <a16:creationId xmlns:a16="http://schemas.microsoft.com/office/drawing/2014/main" id="{C8BBA777-C91B-450D-B3C3-281CE80BB80C}"/>
              </a:ext>
            </a:extLst>
          </p:cNvPr>
          <p:cNvSpPr>
            <a:spLocks noGrp="1"/>
          </p:cNvSpPr>
          <p:nvPr>
            <p:ph type="body" sz="quarter" idx="13"/>
          </p:nvPr>
        </p:nvSpPr>
        <p:spPr>
          <a:xfrm>
            <a:off x="1648389" y="2686690"/>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93" name="Text Placeholder 3">
            <a:extLst>
              <a:ext uri="{FF2B5EF4-FFF2-40B4-BE49-F238E27FC236}">
                <a16:creationId xmlns:a16="http://schemas.microsoft.com/office/drawing/2014/main" id="{4E46EC6D-2D99-4FEF-A5E2-972C30C055CD}"/>
              </a:ext>
            </a:extLst>
          </p:cNvPr>
          <p:cNvSpPr>
            <a:spLocks noGrp="1"/>
          </p:cNvSpPr>
          <p:nvPr>
            <p:ph type="body" sz="quarter" idx="14" hasCustomPrompt="1"/>
          </p:nvPr>
        </p:nvSpPr>
        <p:spPr>
          <a:xfrm>
            <a:off x="1648391" y="3355979"/>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94" name="Text Placeholder 3">
            <a:extLst>
              <a:ext uri="{FF2B5EF4-FFF2-40B4-BE49-F238E27FC236}">
                <a16:creationId xmlns:a16="http://schemas.microsoft.com/office/drawing/2014/main" id="{2C91641A-D4FA-46EA-AF45-B3B7F500B8B7}"/>
              </a:ext>
            </a:extLst>
          </p:cNvPr>
          <p:cNvSpPr>
            <a:spLocks noGrp="1"/>
          </p:cNvSpPr>
          <p:nvPr>
            <p:ph type="body" sz="quarter" idx="15"/>
          </p:nvPr>
        </p:nvSpPr>
        <p:spPr>
          <a:xfrm>
            <a:off x="1648389" y="3704328"/>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96" name="Text Placeholder 3">
            <a:extLst>
              <a:ext uri="{FF2B5EF4-FFF2-40B4-BE49-F238E27FC236}">
                <a16:creationId xmlns:a16="http://schemas.microsoft.com/office/drawing/2014/main" id="{2E604012-AF8B-4375-9E6D-67CBDB016D6F}"/>
              </a:ext>
            </a:extLst>
          </p:cNvPr>
          <p:cNvSpPr>
            <a:spLocks noGrp="1"/>
          </p:cNvSpPr>
          <p:nvPr>
            <p:ph type="body" sz="quarter" idx="16" hasCustomPrompt="1"/>
          </p:nvPr>
        </p:nvSpPr>
        <p:spPr>
          <a:xfrm>
            <a:off x="1648391" y="4366238"/>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97" name="Text Placeholder 3">
            <a:extLst>
              <a:ext uri="{FF2B5EF4-FFF2-40B4-BE49-F238E27FC236}">
                <a16:creationId xmlns:a16="http://schemas.microsoft.com/office/drawing/2014/main" id="{C6BBAA5B-3DD8-471A-93DA-8C3A6C720664}"/>
              </a:ext>
            </a:extLst>
          </p:cNvPr>
          <p:cNvSpPr>
            <a:spLocks noGrp="1"/>
          </p:cNvSpPr>
          <p:nvPr>
            <p:ph type="body" sz="quarter" idx="17"/>
          </p:nvPr>
        </p:nvSpPr>
        <p:spPr>
          <a:xfrm>
            <a:off x="1648389" y="4714587"/>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99" name="Text Placeholder 3">
            <a:extLst>
              <a:ext uri="{FF2B5EF4-FFF2-40B4-BE49-F238E27FC236}">
                <a16:creationId xmlns:a16="http://schemas.microsoft.com/office/drawing/2014/main" id="{8D73DD76-5748-4E6E-B5CA-9BA02FBCDE48}"/>
              </a:ext>
            </a:extLst>
          </p:cNvPr>
          <p:cNvSpPr>
            <a:spLocks noGrp="1"/>
          </p:cNvSpPr>
          <p:nvPr>
            <p:ph type="body" sz="quarter" idx="18" hasCustomPrompt="1"/>
          </p:nvPr>
        </p:nvSpPr>
        <p:spPr>
          <a:xfrm>
            <a:off x="1648391" y="5372548"/>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100" name="Text Placeholder 3">
            <a:extLst>
              <a:ext uri="{FF2B5EF4-FFF2-40B4-BE49-F238E27FC236}">
                <a16:creationId xmlns:a16="http://schemas.microsoft.com/office/drawing/2014/main" id="{BECC3A6E-33C7-4BEB-9D76-303AED67B668}"/>
              </a:ext>
            </a:extLst>
          </p:cNvPr>
          <p:cNvSpPr>
            <a:spLocks noGrp="1"/>
          </p:cNvSpPr>
          <p:nvPr>
            <p:ph type="body" sz="quarter" idx="19"/>
          </p:nvPr>
        </p:nvSpPr>
        <p:spPr>
          <a:xfrm>
            <a:off x="1648389" y="5720897"/>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01" name="Text Placeholder 3">
            <a:extLst>
              <a:ext uri="{FF2B5EF4-FFF2-40B4-BE49-F238E27FC236}">
                <a16:creationId xmlns:a16="http://schemas.microsoft.com/office/drawing/2014/main" id="{95684F88-4D5C-41F7-8B42-D4A7BF54633E}"/>
              </a:ext>
            </a:extLst>
          </p:cNvPr>
          <p:cNvSpPr>
            <a:spLocks noGrp="1"/>
          </p:cNvSpPr>
          <p:nvPr>
            <p:ph type="body" sz="quarter" idx="20"/>
          </p:nvPr>
        </p:nvSpPr>
        <p:spPr>
          <a:xfrm>
            <a:off x="6615802" y="1756678"/>
            <a:ext cx="4901291" cy="317499"/>
          </a:xfrm>
        </p:spPr>
        <p:txBody>
          <a:bodyPr/>
          <a:lstStyle>
            <a:lvl1pPr algn="l">
              <a:defRPr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03" name="Text Placeholder 3">
            <a:extLst>
              <a:ext uri="{FF2B5EF4-FFF2-40B4-BE49-F238E27FC236}">
                <a16:creationId xmlns:a16="http://schemas.microsoft.com/office/drawing/2014/main" id="{01373134-7CC3-49A0-8464-9F71C96C702F}"/>
              </a:ext>
            </a:extLst>
          </p:cNvPr>
          <p:cNvSpPr>
            <a:spLocks noGrp="1"/>
          </p:cNvSpPr>
          <p:nvPr>
            <p:ph type="body" sz="quarter" idx="21" hasCustomPrompt="1"/>
          </p:nvPr>
        </p:nvSpPr>
        <p:spPr>
          <a:xfrm>
            <a:off x="7603802" y="2338341"/>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104" name="Text Placeholder 3">
            <a:extLst>
              <a:ext uri="{FF2B5EF4-FFF2-40B4-BE49-F238E27FC236}">
                <a16:creationId xmlns:a16="http://schemas.microsoft.com/office/drawing/2014/main" id="{4D2613D1-7C20-49E1-B5EB-AD1068BBCA44}"/>
              </a:ext>
            </a:extLst>
          </p:cNvPr>
          <p:cNvSpPr>
            <a:spLocks noGrp="1"/>
          </p:cNvSpPr>
          <p:nvPr>
            <p:ph type="body" sz="quarter" idx="22"/>
          </p:nvPr>
        </p:nvSpPr>
        <p:spPr>
          <a:xfrm>
            <a:off x="7603800" y="2686690"/>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06" name="Text Placeholder 3">
            <a:extLst>
              <a:ext uri="{FF2B5EF4-FFF2-40B4-BE49-F238E27FC236}">
                <a16:creationId xmlns:a16="http://schemas.microsoft.com/office/drawing/2014/main" id="{D89E24E4-CE72-41AD-91FC-5E6AA01B2508}"/>
              </a:ext>
            </a:extLst>
          </p:cNvPr>
          <p:cNvSpPr>
            <a:spLocks noGrp="1"/>
          </p:cNvSpPr>
          <p:nvPr>
            <p:ph type="body" sz="quarter" idx="23" hasCustomPrompt="1"/>
          </p:nvPr>
        </p:nvSpPr>
        <p:spPr>
          <a:xfrm>
            <a:off x="7603802" y="3355979"/>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107" name="Text Placeholder 3">
            <a:extLst>
              <a:ext uri="{FF2B5EF4-FFF2-40B4-BE49-F238E27FC236}">
                <a16:creationId xmlns:a16="http://schemas.microsoft.com/office/drawing/2014/main" id="{3C090A8E-3032-4DC3-A22F-E2483837E4C8}"/>
              </a:ext>
            </a:extLst>
          </p:cNvPr>
          <p:cNvSpPr>
            <a:spLocks noGrp="1"/>
          </p:cNvSpPr>
          <p:nvPr>
            <p:ph type="body" sz="quarter" idx="24"/>
          </p:nvPr>
        </p:nvSpPr>
        <p:spPr>
          <a:xfrm>
            <a:off x="7603800" y="3704328"/>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09" name="Text Placeholder 3">
            <a:extLst>
              <a:ext uri="{FF2B5EF4-FFF2-40B4-BE49-F238E27FC236}">
                <a16:creationId xmlns:a16="http://schemas.microsoft.com/office/drawing/2014/main" id="{EC94AEFE-2936-4E4E-8C51-503C5FD83698}"/>
              </a:ext>
            </a:extLst>
          </p:cNvPr>
          <p:cNvSpPr>
            <a:spLocks noGrp="1"/>
          </p:cNvSpPr>
          <p:nvPr>
            <p:ph type="body" sz="quarter" idx="25" hasCustomPrompt="1"/>
          </p:nvPr>
        </p:nvSpPr>
        <p:spPr>
          <a:xfrm>
            <a:off x="7603802" y="4366238"/>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110" name="Text Placeholder 3">
            <a:extLst>
              <a:ext uri="{FF2B5EF4-FFF2-40B4-BE49-F238E27FC236}">
                <a16:creationId xmlns:a16="http://schemas.microsoft.com/office/drawing/2014/main" id="{4CA2680B-9E8A-48B4-B89C-459D910FCC36}"/>
              </a:ext>
            </a:extLst>
          </p:cNvPr>
          <p:cNvSpPr>
            <a:spLocks noGrp="1"/>
          </p:cNvSpPr>
          <p:nvPr>
            <p:ph type="body" sz="quarter" idx="26"/>
          </p:nvPr>
        </p:nvSpPr>
        <p:spPr>
          <a:xfrm>
            <a:off x="7603800" y="4714587"/>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12" name="Text Placeholder 3">
            <a:extLst>
              <a:ext uri="{FF2B5EF4-FFF2-40B4-BE49-F238E27FC236}">
                <a16:creationId xmlns:a16="http://schemas.microsoft.com/office/drawing/2014/main" id="{8E353803-7866-496D-ADD6-E22B6E562AA1}"/>
              </a:ext>
            </a:extLst>
          </p:cNvPr>
          <p:cNvSpPr>
            <a:spLocks noGrp="1"/>
          </p:cNvSpPr>
          <p:nvPr>
            <p:ph type="body" sz="quarter" idx="27" hasCustomPrompt="1"/>
          </p:nvPr>
        </p:nvSpPr>
        <p:spPr>
          <a:xfrm>
            <a:off x="7603802" y="5372548"/>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113" name="Text Placeholder 3">
            <a:extLst>
              <a:ext uri="{FF2B5EF4-FFF2-40B4-BE49-F238E27FC236}">
                <a16:creationId xmlns:a16="http://schemas.microsoft.com/office/drawing/2014/main" id="{2DAFF9F9-D3C2-4DE4-B226-AF5C16FC205D}"/>
              </a:ext>
            </a:extLst>
          </p:cNvPr>
          <p:cNvSpPr>
            <a:spLocks noGrp="1"/>
          </p:cNvSpPr>
          <p:nvPr>
            <p:ph type="body" sz="quarter" idx="28"/>
          </p:nvPr>
        </p:nvSpPr>
        <p:spPr>
          <a:xfrm>
            <a:off x="7603800" y="5720897"/>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0" name="Title 4">
            <a:extLst>
              <a:ext uri="{FF2B5EF4-FFF2-40B4-BE49-F238E27FC236}">
                <a16:creationId xmlns:a16="http://schemas.microsoft.com/office/drawing/2014/main" id="{56529F4A-74F1-4F6D-A1EF-F42EF84963F9}"/>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pic>
        <p:nvPicPr>
          <p:cNvPr id="23" name="Graphic 22">
            <a:extLst>
              <a:ext uri="{FF2B5EF4-FFF2-40B4-BE49-F238E27FC236}">
                <a16:creationId xmlns:a16="http://schemas.microsoft.com/office/drawing/2014/main" id="{AA8A494B-1BFB-4E15-9B83-CBA85259657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100000">
            <a:off x="-196333" y="5255832"/>
            <a:ext cx="1208627" cy="2368376"/>
          </a:xfrm>
          <a:prstGeom prst="rect">
            <a:avLst/>
          </a:prstGeom>
        </p:spPr>
      </p:pic>
    </p:spTree>
    <p:extLst>
      <p:ext uri="{BB962C8B-B14F-4D97-AF65-F5344CB8AC3E}">
        <p14:creationId xmlns:p14="http://schemas.microsoft.com/office/powerpoint/2010/main" val="41859638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2 Column Content + Object ">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B38DD6-121E-41AD-A368-0E6586C9C366}"/>
              </a:ext>
            </a:extLst>
          </p:cNvPr>
          <p:cNvSpPr/>
          <p:nvPr userDrawn="1"/>
        </p:nvSpPr>
        <p:spPr>
          <a:xfrm>
            <a:off x="0" y="0"/>
            <a:ext cx="6196777"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BCA88F1C-0B2A-49F9-B6DA-9FE0A837B6E7}"/>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sp>
        <p:nvSpPr>
          <p:cNvPr id="69" name="Title Placeholder 1">
            <a:extLst>
              <a:ext uri="{FF2B5EF4-FFF2-40B4-BE49-F238E27FC236}">
                <a16:creationId xmlns:a16="http://schemas.microsoft.com/office/drawing/2014/main" id="{B3FB557C-893D-4DF7-B038-14FDEE4A9B76}"/>
              </a:ext>
            </a:extLst>
          </p:cNvPr>
          <p:cNvSpPr>
            <a:spLocks noGrp="1"/>
          </p:cNvSpPr>
          <p:nvPr>
            <p:ph type="title"/>
          </p:nvPr>
        </p:nvSpPr>
        <p:spPr>
          <a:xfrm>
            <a:off x="408363" y="1078678"/>
            <a:ext cx="2983526" cy="714189"/>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sp>
        <p:nvSpPr>
          <p:cNvPr id="28" name="Text Placeholder 3">
            <a:extLst>
              <a:ext uri="{FF2B5EF4-FFF2-40B4-BE49-F238E27FC236}">
                <a16:creationId xmlns:a16="http://schemas.microsoft.com/office/drawing/2014/main" id="{ABCC4DDB-9287-452F-A21D-67A0C5232A66}"/>
              </a:ext>
            </a:extLst>
          </p:cNvPr>
          <p:cNvSpPr>
            <a:spLocks noGrp="1"/>
          </p:cNvSpPr>
          <p:nvPr>
            <p:ph type="body" sz="quarter" idx="11"/>
          </p:nvPr>
        </p:nvSpPr>
        <p:spPr>
          <a:xfrm>
            <a:off x="6576801" y="1770777"/>
            <a:ext cx="4962053" cy="317499"/>
          </a:xfrm>
        </p:spPr>
        <p:txBody>
          <a:bodyPr/>
          <a:lstStyle>
            <a:lvl1pPr algn="l">
              <a:defRPr>
                <a:solidFill>
                  <a:srgbClr val="2D3955"/>
                </a:solidFill>
                <a:latin typeface="+mj-lt"/>
              </a:defRPr>
            </a:lvl1pPr>
            <a:lvl2pPr marL="0" indent="0">
              <a:buNone/>
              <a:defRPr/>
            </a:lvl2pPr>
          </a:lstStyle>
          <a:p>
            <a:pPr lvl="0"/>
            <a:r>
              <a:rPr lang="en-US" dirty="0"/>
              <a:t>Click to edit Master text styles</a:t>
            </a:r>
          </a:p>
        </p:txBody>
      </p:sp>
      <p:sp>
        <p:nvSpPr>
          <p:cNvPr id="29" name="Text Placeholder 3">
            <a:extLst>
              <a:ext uri="{FF2B5EF4-FFF2-40B4-BE49-F238E27FC236}">
                <a16:creationId xmlns:a16="http://schemas.microsoft.com/office/drawing/2014/main" id="{D44B36BF-1428-4F7C-B761-F08F509DDA51}"/>
              </a:ext>
            </a:extLst>
          </p:cNvPr>
          <p:cNvSpPr>
            <a:spLocks noGrp="1"/>
          </p:cNvSpPr>
          <p:nvPr>
            <p:ph type="body" sz="quarter" idx="13" hasCustomPrompt="1"/>
          </p:nvPr>
        </p:nvSpPr>
        <p:spPr>
          <a:xfrm>
            <a:off x="6581495" y="2614176"/>
            <a:ext cx="461347" cy="487492"/>
          </a:xfrm>
        </p:spPr>
        <p:txBody>
          <a:bodyPr/>
          <a:lstStyle>
            <a:lvl1pPr algn="l">
              <a:defRPr sz="20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30" name="Text Placeholder 3">
            <a:extLst>
              <a:ext uri="{FF2B5EF4-FFF2-40B4-BE49-F238E27FC236}">
                <a16:creationId xmlns:a16="http://schemas.microsoft.com/office/drawing/2014/main" id="{08769D44-82D8-4E32-AB34-53FF09BBA0AF}"/>
              </a:ext>
            </a:extLst>
          </p:cNvPr>
          <p:cNvSpPr>
            <a:spLocks noGrp="1"/>
          </p:cNvSpPr>
          <p:nvPr>
            <p:ph type="body" sz="quarter" idx="14"/>
          </p:nvPr>
        </p:nvSpPr>
        <p:spPr>
          <a:xfrm>
            <a:off x="7252842" y="2544726"/>
            <a:ext cx="3581399" cy="473018"/>
          </a:xfrm>
        </p:spPr>
        <p:txBody>
          <a:bodyPr anchor="ctr"/>
          <a:lstStyle>
            <a:lvl1pPr>
              <a:defRPr sz="18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2" name="Text Placeholder 3">
            <a:extLst>
              <a:ext uri="{FF2B5EF4-FFF2-40B4-BE49-F238E27FC236}">
                <a16:creationId xmlns:a16="http://schemas.microsoft.com/office/drawing/2014/main" id="{71D3392D-D14E-4577-92B3-470FDC5390BD}"/>
              </a:ext>
            </a:extLst>
          </p:cNvPr>
          <p:cNvSpPr>
            <a:spLocks noGrp="1"/>
          </p:cNvSpPr>
          <p:nvPr>
            <p:ph type="body" sz="quarter" idx="15" hasCustomPrompt="1"/>
          </p:nvPr>
        </p:nvSpPr>
        <p:spPr>
          <a:xfrm>
            <a:off x="6581495" y="3415712"/>
            <a:ext cx="461347" cy="487492"/>
          </a:xfrm>
        </p:spPr>
        <p:txBody>
          <a:bodyPr/>
          <a:lstStyle>
            <a:lvl1pPr algn="l">
              <a:defRPr sz="20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33" name="Text Placeholder 3">
            <a:extLst>
              <a:ext uri="{FF2B5EF4-FFF2-40B4-BE49-F238E27FC236}">
                <a16:creationId xmlns:a16="http://schemas.microsoft.com/office/drawing/2014/main" id="{FBF88CA1-ABB4-43B8-8E4A-FBC936415619}"/>
              </a:ext>
            </a:extLst>
          </p:cNvPr>
          <p:cNvSpPr>
            <a:spLocks noGrp="1"/>
          </p:cNvSpPr>
          <p:nvPr>
            <p:ph type="body" sz="quarter" idx="16"/>
          </p:nvPr>
        </p:nvSpPr>
        <p:spPr>
          <a:xfrm>
            <a:off x="7252842" y="3348622"/>
            <a:ext cx="3581399" cy="473018"/>
          </a:xfrm>
        </p:spPr>
        <p:txBody>
          <a:bodyPr anchor="ctr"/>
          <a:lstStyle>
            <a:lvl1pPr>
              <a:defRPr sz="18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4" name="Text Placeholder 3">
            <a:extLst>
              <a:ext uri="{FF2B5EF4-FFF2-40B4-BE49-F238E27FC236}">
                <a16:creationId xmlns:a16="http://schemas.microsoft.com/office/drawing/2014/main" id="{FE2546C1-700E-4791-921E-2C8FC18337E5}"/>
              </a:ext>
            </a:extLst>
          </p:cNvPr>
          <p:cNvSpPr>
            <a:spLocks noGrp="1"/>
          </p:cNvSpPr>
          <p:nvPr>
            <p:ph type="body" sz="quarter" idx="17" hasCustomPrompt="1"/>
          </p:nvPr>
        </p:nvSpPr>
        <p:spPr>
          <a:xfrm>
            <a:off x="6581495" y="4217248"/>
            <a:ext cx="461347" cy="487492"/>
          </a:xfrm>
        </p:spPr>
        <p:txBody>
          <a:bodyPr/>
          <a:lstStyle>
            <a:lvl1pPr algn="l">
              <a:defRPr sz="20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35" name="Text Placeholder 3">
            <a:extLst>
              <a:ext uri="{FF2B5EF4-FFF2-40B4-BE49-F238E27FC236}">
                <a16:creationId xmlns:a16="http://schemas.microsoft.com/office/drawing/2014/main" id="{FF6727FF-0F9E-4B54-A7E1-DF457820B580}"/>
              </a:ext>
            </a:extLst>
          </p:cNvPr>
          <p:cNvSpPr>
            <a:spLocks noGrp="1"/>
          </p:cNvSpPr>
          <p:nvPr>
            <p:ph type="body" sz="quarter" idx="18"/>
          </p:nvPr>
        </p:nvSpPr>
        <p:spPr>
          <a:xfrm>
            <a:off x="7252842" y="4152518"/>
            <a:ext cx="3581399" cy="473018"/>
          </a:xfrm>
        </p:spPr>
        <p:txBody>
          <a:bodyPr anchor="ctr"/>
          <a:lstStyle>
            <a:lvl1pPr>
              <a:defRPr sz="18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6" name="Text Placeholder 3">
            <a:extLst>
              <a:ext uri="{FF2B5EF4-FFF2-40B4-BE49-F238E27FC236}">
                <a16:creationId xmlns:a16="http://schemas.microsoft.com/office/drawing/2014/main" id="{5634473C-D5F5-44AD-95FF-E69EE480A188}"/>
              </a:ext>
            </a:extLst>
          </p:cNvPr>
          <p:cNvSpPr>
            <a:spLocks noGrp="1"/>
          </p:cNvSpPr>
          <p:nvPr>
            <p:ph type="body" sz="quarter" idx="19" hasCustomPrompt="1"/>
          </p:nvPr>
        </p:nvSpPr>
        <p:spPr>
          <a:xfrm>
            <a:off x="6581495" y="5025864"/>
            <a:ext cx="461347" cy="487492"/>
          </a:xfrm>
        </p:spPr>
        <p:txBody>
          <a:bodyPr/>
          <a:lstStyle>
            <a:lvl1pPr algn="l">
              <a:defRPr sz="20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37" name="Text Placeholder 3">
            <a:extLst>
              <a:ext uri="{FF2B5EF4-FFF2-40B4-BE49-F238E27FC236}">
                <a16:creationId xmlns:a16="http://schemas.microsoft.com/office/drawing/2014/main" id="{CB197D3F-CCDF-41C5-8072-9EA0EBE464FA}"/>
              </a:ext>
            </a:extLst>
          </p:cNvPr>
          <p:cNvSpPr>
            <a:spLocks noGrp="1"/>
          </p:cNvSpPr>
          <p:nvPr>
            <p:ph type="body" sz="quarter" idx="20"/>
          </p:nvPr>
        </p:nvSpPr>
        <p:spPr>
          <a:xfrm>
            <a:off x="7252842" y="4956414"/>
            <a:ext cx="3581399" cy="473018"/>
          </a:xfrm>
        </p:spPr>
        <p:txBody>
          <a:bodyPr anchor="ctr"/>
          <a:lstStyle>
            <a:lvl1pPr>
              <a:defRPr sz="18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grpSp>
        <p:nvGrpSpPr>
          <p:cNvPr id="53" name="Graphic 3">
            <a:extLst>
              <a:ext uri="{FF2B5EF4-FFF2-40B4-BE49-F238E27FC236}">
                <a16:creationId xmlns:a16="http://schemas.microsoft.com/office/drawing/2014/main" id="{43794B46-76E5-4DED-9DD3-2B035F6BB278}"/>
              </a:ext>
            </a:extLst>
          </p:cNvPr>
          <p:cNvGrpSpPr/>
          <p:nvPr userDrawn="1"/>
        </p:nvGrpSpPr>
        <p:grpSpPr>
          <a:xfrm>
            <a:off x="1426048" y="2541770"/>
            <a:ext cx="3217489" cy="3237552"/>
            <a:chOff x="1147021" y="2299143"/>
            <a:chExt cx="3562461" cy="3584675"/>
          </a:xfrm>
        </p:grpSpPr>
        <p:sp>
          <p:nvSpPr>
            <p:cNvPr id="54" name="Freeform: Shape 53">
              <a:extLst>
                <a:ext uri="{FF2B5EF4-FFF2-40B4-BE49-F238E27FC236}">
                  <a16:creationId xmlns:a16="http://schemas.microsoft.com/office/drawing/2014/main" id="{497C387D-9F44-47EC-AD25-49FC163BDDED}"/>
                </a:ext>
              </a:extLst>
            </p:cNvPr>
            <p:cNvSpPr/>
            <p:nvPr/>
          </p:nvSpPr>
          <p:spPr>
            <a:xfrm>
              <a:off x="2318339" y="3478357"/>
              <a:ext cx="1218893" cy="1227132"/>
            </a:xfrm>
            <a:custGeom>
              <a:avLst/>
              <a:gdLst>
                <a:gd name="connsiteX0" fmla="*/ 1040336 w 1218893"/>
                <a:gd name="connsiteY0" fmla="*/ 179731 h 1227132"/>
                <a:gd name="connsiteX1" fmla="*/ 178620 w 1218893"/>
                <a:gd name="connsiteY1" fmla="*/ 179832 h 1227132"/>
                <a:gd name="connsiteX2" fmla="*/ 178519 w 1218893"/>
                <a:gd name="connsiteY2" fmla="*/ 1047364 h 1227132"/>
                <a:gd name="connsiteX3" fmla="*/ 1040538 w 1218893"/>
                <a:gd name="connsiteY3" fmla="*/ 1047566 h 1227132"/>
                <a:gd name="connsiteX4" fmla="*/ 1040336 w 1218893"/>
                <a:gd name="connsiteY4" fmla="*/ 179731 h 1227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8893" h="1227132">
                  <a:moveTo>
                    <a:pt x="1040336" y="179731"/>
                  </a:moveTo>
                  <a:cubicBezTo>
                    <a:pt x="802193" y="-60028"/>
                    <a:pt x="416663" y="-59826"/>
                    <a:pt x="178620" y="179832"/>
                  </a:cubicBezTo>
                  <a:cubicBezTo>
                    <a:pt x="-59422" y="419490"/>
                    <a:pt x="-59624" y="807625"/>
                    <a:pt x="178519" y="1047364"/>
                  </a:cubicBezTo>
                  <a:cubicBezTo>
                    <a:pt x="416360" y="1286820"/>
                    <a:pt x="802475" y="1287224"/>
                    <a:pt x="1040538" y="1047566"/>
                  </a:cubicBezTo>
                  <a:cubicBezTo>
                    <a:pt x="1278581" y="807908"/>
                    <a:pt x="1278177" y="419187"/>
                    <a:pt x="1040336" y="179731"/>
                  </a:cubicBezTo>
                  <a:close/>
                </a:path>
              </a:pathLst>
            </a:custGeom>
            <a:noFill/>
            <a:ln w="19050" cap="flat">
              <a:solidFill>
                <a:srgbClr val="13C5BD"/>
              </a:solid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0FFD558B-34ED-4441-BA72-3B9B4325232D}"/>
                </a:ext>
              </a:extLst>
            </p:cNvPr>
            <p:cNvSpPr/>
            <p:nvPr/>
          </p:nvSpPr>
          <p:spPr>
            <a:xfrm>
              <a:off x="1149045" y="2301159"/>
              <a:ext cx="3557478" cy="3581514"/>
            </a:xfrm>
            <a:custGeom>
              <a:avLst/>
              <a:gdLst>
                <a:gd name="connsiteX0" fmla="*/ 3036327 w 3557478"/>
                <a:gd name="connsiteY0" fmla="*/ 524557 h 3581514"/>
                <a:gd name="connsiteX1" fmla="*/ 521318 w 3557478"/>
                <a:gd name="connsiteY1" fmla="*/ 524839 h 3581514"/>
                <a:gd name="connsiteX2" fmla="*/ 521035 w 3557478"/>
                <a:gd name="connsiteY2" fmla="*/ 3056852 h 3581514"/>
                <a:gd name="connsiteX3" fmla="*/ 3036912 w 3557478"/>
                <a:gd name="connsiteY3" fmla="*/ 3057418 h 3581514"/>
                <a:gd name="connsiteX4" fmla="*/ 3036327 w 3557478"/>
                <a:gd name="connsiteY4" fmla="*/ 524557 h 3581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7478" h="3581514">
                  <a:moveTo>
                    <a:pt x="3036327" y="524557"/>
                  </a:moveTo>
                  <a:cubicBezTo>
                    <a:pt x="2341283" y="-175192"/>
                    <a:pt x="1216079" y="-174606"/>
                    <a:pt x="521318" y="524839"/>
                  </a:cubicBezTo>
                  <a:cubicBezTo>
                    <a:pt x="-173443" y="1224305"/>
                    <a:pt x="-174008" y="2357103"/>
                    <a:pt x="521035" y="3056852"/>
                  </a:cubicBezTo>
                  <a:cubicBezTo>
                    <a:pt x="1215230" y="3755732"/>
                    <a:pt x="2342131" y="3756884"/>
                    <a:pt x="3036912" y="3057418"/>
                  </a:cubicBezTo>
                  <a:cubicBezTo>
                    <a:pt x="3731673" y="2357972"/>
                    <a:pt x="3730522" y="1223437"/>
                    <a:pt x="3036327" y="524557"/>
                  </a:cubicBezTo>
                  <a:close/>
                </a:path>
              </a:pathLst>
            </a:custGeom>
            <a:noFill/>
            <a:ln w="19050" cap="flat">
              <a:solidFill>
                <a:srgbClr val="13C5BD"/>
              </a:solidFill>
              <a:prstDash val="solid"/>
              <a:miter/>
            </a:ln>
          </p:spPr>
          <p:txBody>
            <a:bodyPr rtlCol="0" anchor="ctr"/>
            <a:lstStyle/>
            <a:p>
              <a:endParaRPr lang="en-US" dirty="0"/>
            </a:p>
          </p:txBody>
        </p:sp>
      </p:grpSp>
      <p:sp>
        <p:nvSpPr>
          <p:cNvPr id="8" name="Oval 7">
            <a:extLst>
              <a:ext uri="{FF2B5EF4-FFF2-40B4-BE49-F238E27FC236}">
                <a16:creationId xmlns:a16="http://schemas.microsoft.com/office/drawing/2014/main" id="{7D9F592B-2F6B-49AD-A9E2-1FFD55A3046A}"/>
              </a:ext>
            </a:extLst>
          </p:cNvPr>
          <p:cNvSpPr/>
          <p:nvPr userDrawn="1"/>
        </p:nvSpPr>
        <p:spPr>
          <a:xfrm>
            <a:off x="2580818" y="2160625"/>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sp>
        <p:nvSpPr>
          <p:cNvPr id="9" name="Oval 8">
            <a:extLst>
              <a:ext uri="{FF2B5EF4-FFF2-40B4-BE49-F238E27FC236}">
                <a16:creationId xmlns:a16="http://schemas.microsoft.com/office/drawing/2014/main" id="{6E0E4CFB-7546-4B3C-BE40-DBFF695AC04C}"/>
              </a:ext>
            </a:extLst>
          </p:cNvPr>
          <p:cNvSpPr/>
          <p:nvPr userDrawn="1"/>
        </p:nvSpPr>
        <p:spPr>
          <a:xfrm>
            <a:off x="2580818" y="5200925"/>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grpSp>
        <p:nvGrpSpPr>
          <p:cNvPr id="16" name="Group 15">
            <a:extLst>
              <a:ext uri="{FF2B5EF4-FFF2-40B4-BE49-F238E27FC236}">
                <a16:creationId xmlns:a16="http://schemas.microsoft.com/office/drawing/2014/main" id="{978C0FAC-9BDB-44FF-9894-8E86C3021B0C}"/>
              </a:ext>
            </a:extLst>
          </p:cNvPr>
          <p:cNvGrpSpPr/>
          <p:nvPr userDrawn="1"/>
        </p:nvGrpSpPr>
        <p:grpSpPr>
          <a:xfrm>
            <a:off x="1246926" y="2848996"/>
            <a:ext cx="3574888" cy="958677"/>
            <a:chOff x="1246926" y="2697101"/>
            <a:chExt cx="3574888" cy="958677"/>
          </a:xfrm>
        </p:grpSpPr>
        <p:sp>
          <p:nvSpPr>
            <p:cNvPr id="12" name="Oval 11">
              <a:extLst>
                <a:ext uri="{FF2B5EF4-FFF2-40B4-BE49-F238E27FC236}">
                  <a16:creationId xmlns:a16="http://schemas.microsoft.com/office/drawing/2014/main" id="{B0F97D29-3550-4626-B7EB-273F43C76340}"/>
                </a:ext>
              </a:extLst>
            </p:cNvPr>
            <p:cNvSpPr/>
            <p:nvPr userDrawn="1"/>
          </p:nvSpPr>
          <p:spPr>
            <a:xfrm>
              <a:off x="3914710" y="2748677"/>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sp>
          <p:nvSpPr>
            <p:cNvPr id="13" name="Oval 12">
              <a:extLst>
                <a:ext uri="{FF2B5EF4-FFF2-40B4-BE49-F238E27FC236}">
                  <a16:creationId xmlns:a16="http://schemas.microsoft.com/office/drawing/2014/main" id="{92797C26-B5D7-4572-8861-B5427D50211E}"/>
                </a:ext>
              </a:extLst>
            </p:cNvPr>
            <p:cNvSpPr/>
            <p:nvPr userDrawn="1"/>
          </p:nvSpPr>
          <p:spPr>
            <a:xfrm>
              <a:off x="1246926" y="2697101"/>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grpSp>
      <p:grpSp>
        <p:nvGrpSpPr>
          <p:cNvPr id="75" name="Group 74">
            <a:extLst>
              <a:ext uri="{FF2B5EF4-FFF2-40B4-BE49-F238E27FC236}">
                <a16:creationId xmlns:a16="http://schemas.microsoft.com/office/drawing/2014/main" id="{F2B71041-2809-498A-B024-FBBD8241767B}"/>
              </a:ext>
            </a:extLst>
          </p:cNvPr>
          <p:cNvGrpSpPr/>
          <p:nvPr userDrawn="1"/>
        </p:nvGrpSpPr>
        <p:grpSpPr>
          <a:xfrm>
            <a:off x="1246926" y="4356471"/>
            <a:ext cx="3574888" cy="958677"/>
            <a:chOff x="1246926" y="2697101"/>
            <a:chExt cx="3574888" cy="958677"/>
          </a:xfrm>
        </p:grpSpPr>
        <p:sp>
          <p:nvSpPr>
            <p:cNvPr id="76" name="Oval 75">
              <a:extLst>
                <a:ext uri="{FF2B5EF4-FFF2-40B4-BE49-F238E27FC236}">
                  <a16:creationId xmlns:a16="http://schemas.microsoft.com/office/drawing/2014/main" id="{9AD159CE-3218-47B6-AF24-0DBE7E4EAAF4}"/>
                </a:ext>
              </a:extLst>
            </p:cNvPr>
            <p:cNvSpPr/>
            <p:nvPr userDrawn="1"/>
          </p:nvSpPr>
          <p:spPr>
            <a:xfrm>
              <a:off x="3914710" y="2748677"/>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sp>
          <p:nvSpPr>
            <p:cNvPr id="77" name="Oval 76">
              <a:extLst>
                <a:ext uri="{FF2B5EF4-FFF2-40B4-BE49-F238E27FC236}">
                  <a16:creationId xmlns:a16="http://schemas.microsoft.com/office/drawing/2014/main" id="{E0F898ED-4B82-43AC-AB23-E1CE18FE08E7}"/>
                </a:ext>
              </a:extLst>
            </p:cNvPr>
            <p:cNvSpPr/>
            <p:nvPr userDrawn="1"/>
          </p:nvSpPr>
          <p:spPr>
            <a:xfrm>
              <a:off x="1246926" y="2697101"/>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grpSp>
      <p:pic>
        <p:nvPicPr>
          <p:cNvPr id="44" name="Graphic 43">
            <a:extLst>
              <a:ext uri="{FF2B5EF4-FFF2-40B4-BE49-F238E27FC236}">
                <a16:creationId xmlns:a16="http://schemas.microsoft.com/office/drawing/2014/main" id="{DA590755-8A72-406F-893D-CDDBC20FB88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100000">
            <a:off x="-196333" y="5255832"/>
            <a:ext cx="1208627" cy="2368376"/>
          </a:xfrm>
          <a:prstGeom prst="rect">
            <a:avLst/>
          </a:prstGeom>
        </p:spPr>
      </p:pic>
      <p:pic>
        <p:nvPicPr>
          <p:cNvPr id="45" name="Graphic 44">
            <a:extLst>
              <a:ext uri="{FF2B5EF4-FFF2-40B4-BE49-F238E27FC236}">
                <a16:creationId xmlns:a16="http://schemas.microsoft.com/office/drawing/2014/main" id="{5F39902F-0AAF-4796-B7C0-58ECA8A4E08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46" name="Graphic 45">
            <a:extLst>
              <a:ext uri="{FF2B5EF4-FFF2-40B4-BE49-F238E27FC236}">
                <a16:creationId xmlns:a16="http://schemas.microsoft.com/office/drawing/2014/main" id="{27EAC1DB-1CC1-470A-AFE3-9D980A90D9D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4175996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1000"/>
                                        <p:tgtEl>
                                          <p:spTgt spid="69"/>
                                        </p:tgtEl>
                                      </p:cBhvr>
                                    </p:animEffect>
                                    <p:anim calcmode="lin" valueType="num">
                                      <p:cBhvr>
                                        <p:cTn id="8" dur="1000" fill="hold"/>
                                        <p:tgtEl>
                                          <p:spTgt spid="69"/>
                                        </p:tgtEl>
                                        <p:attrNameLst>
                                          <p:attrName>ppt_x</p:attrName>
                                        </p:attrNameLst>
                                      </p:cBhvr>
                                      <p:tavLst>
                                        <p:tav tm="0">
                                          <p:val>
                                            <p:strVal val="#ppt_x"/>
                                          </p:val>
                                        </p:tav>
                                        <p:tav tm="100000">
                                          <p:val>
                                            <p:strVal val="#ppt_x"/>
                                          </p:val>
                                        </p:tav>
                                      </p:tavLst>
                                    </p:anim>
                                    <p:anim calcmode="lin" valueType="num">
                                      <p:cBhvr>
                                        <p:cTn id="9" dur="1000" fill="hold"/>
                                        <p:tgtEl>
                                          <p:spTgt spid="69"/>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wheel(1)">
                                      <p:cBhvr>
                                        <p:cTn id="12" dur="500"/>
                                        <p:tgtEl>
                                          <p:spTgt spid="45"/>
                                        </p:tgtEl>
                                      </p:cBhvr>
                                    </p:animEffect>
                                  </p:childTnLst>
                                </p:cTn>
                              </p:par>
                              <p:par>
                                <p:cTn id="13" presetID="12" presetClass="entr" presetSubtype="4" fill="hold" nodeType="withEffect">
                                  <p:stCondLst>
                                    <p:cond delay="40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p:tgtEl>
                                          <p:spTgt spid="46"/>
                                        </p:tgtEl>
                                        <p:attrNameLst>
                                          <p:attrName>ppt_y</p:attrName>
                                        </p:attrNameLst>
                                      </p:cBhvr>
                                      <p:tavLst>
                                        <p:tav tm="0">
                                          <p:val>
                                            <p:strVal val="#ppt_y+#ppt_h*1.125000"/>
                                          </p:val>
                                        </p:tav>
                                        <p:tav tm="100000">
                                          <p:val>
                                            <p:strVal val="#ppt_y"/>
                                          </p:val>
                                        </p:tav>
                                      </p:tavLst>
                                    </p:anim>
                                    <p:animEffect transition="in" filter="wipe(up)">
                                      <p:cBhvr>
                                        <p:cTn id="1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Tracker Indentation">
    <p:spTree>
      <p:nvGrpSpPr>
        <p:cNvPr id="1" name=""/>
        <p:cNvGrpSpPr/>
        <p:nvPr/>
      </p:nvGrpSpPr>
      <p:grpSpPr>
        <a:xfrm>
          <a:off x="0" y="0"/>
          <a:ext cx="0" cy="0"/>
          <a:chOff x="0" y="0"/>
          <a:chExt cx="0" cy="0"/>
        </a:xfrm>
      </p:grpSpPr>
      <p:sp>
        <p:nvSpPr>
          <p:cNvPr id="21" name="Text Placeholder 3">
            <a:extLst>
              <a:ext uri="{FF2B5EF4-FFF2-40B4-BE49-F238E27FC236}">
                <a16:creationId xmlns:a16="http://schemas.microsoft.com/office/drawing/2014/main" id="{4EB89F9B-8188-4DA5-9E2D-EC9F141F6869}"/>
              </a:ext>
            </a:extLst>
          </p:cNvPr>
          <p:cNvSpPr>
            <a:spLocks noGrp="1"/>
          </p:cNvSpPr>
          <p:nvPr>
            <p:ph type="body" sz="quarter" idx="19" hasCustomPrompt="1"/>
          </p:nvPr>
        </p:nvSpPr>
        <p:spPr>
          <a:xfrm>
            <a:off x="4882647" y="2142320"/>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23" name="Text Placeholder 3">
            <a:extLst>
              <a:ext uri="{FF2B5EF4-FFF2-40B4-BE49-F238E27FC236}">
                <a16:creationId xmlns:a16="http://schemas.microsoft.com/office/drawing/2014/main" id="{67632274-B702-4E53-AB1C-25228F54DE03}"/>
              </a:ext>
            </a:extLst>
          </p:cNvPr>
          <p:cNvSpPr>
            <a:spLocks noGrp="1"/>
          </p:cNvSpPr>
          <p:nvPr>
            <p:ph type="body" sz="quarter" idx="20" hasCustomPrompt="1"/>
          </p:nvPr>
        </p:nvSpPr>
        <p:spPr>
          <a:xfrm>
            <a:off x="4882647" y="2850262"/>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24" name="Text Placeholder 3">
            <a:extLst>
              <a:ext uri="{FF2B5EF4-FFF2-40B4-BE49-F238E27FC236}">
                <a16:creationId xmlns:a16="http://schemas.microsoft.com/office/drawing/2014/main" id="{38D5D84A-76E3-4822-86C4-F2C4365BBA98}"/>
              </a:ext>
            </a:extLst>
          </p:cNvPr>
          <p:cNvSpPr>
            <a:spLocks noGrp="1"/>
          </p:cNvSpPr>
          <p:nvPr>
            <p:ph type="body" sz="quarter" idx="21" hasCustomPrompt="1"/>
          </p:nvPr>
        </p:nvSpPr>
        <p:spPr>
          <a:xfrm>
            <a:off x="4882647" y="3558206"/>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25" name="Text Placeholder 3">
            <a:extLst>
              <a:ext uri="{FF2B5EF4-FFF2-40B4-BE49-F238E27FC236}">
                <a16:creationId xmlns:a16="http://schemas.microsoft.com/office/drawing/2014/main" id="{A91D18C7-BB79-4540-BCCE-F1D1222960FD}"/>
              </a:ext>
            </a:extLst>
          </p:cNvPr>
          <p:cNvSpPr>
            <a:spLocks noGrp="1"/>
          </p:cNvSpPr>
          <p:nvPr>
            <p:ph type="body" sz="quarter" idx="22" hasCustomPrompt="1"/>
          </p:nvPr>
        </p:nvSpPr>
        <p:spPr>
          <a:xfrm>
            <a:off x="4882647" y="4266149"/>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27" name="Text Placeholder 3">
            <a:extLst>
              <a:ext uri="{FF2B5EF4-FFF2-40B4-BE49-F238E27FC236}">
                <a16:creationId xmlns:a16="http://schemas.microsoft.com/office/drawing/2014/main" id="{C9C63FDA-54DF-44E8-88F8-F29932DFE474}"/>
              </a:ext>
            </a:extLst>
          </p:cNvPr>
          <p:cNvSpPr>
            <a:spLocks noGrp="1"/>
          </p:cNvSpPr>
          <p:nvPr>
            <p:ph type="body" sz="quarter" idx="23" hasCustomPrompt="1"/>
          </p:nvPr>
        </p:nvSpPr>
        <p:spPr>
          <a:xfrm>
            <a:off x="4882647" y="4974092"/>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31" name="Text Placeholder 3">
            <a:extLst>
              <a:ext uri="{FF2B5EF4-FFF2-40B4-BE49-F238E27FC236}">
                <a16:creationId xmlns:a16="http://schemas.microsoft.com/office/drawing/2014/main" id="{EF608D67-D417-41F6-A14A-1CEC90E39489}"/>
              </a:ext>
            </a:extLst>
          </p:cNvPr>
          <p:cNvSpPr>
            <a:spLocks noGrp="1"/>
          </p:cNvSpPr>
          <p:nvPr>
            <p:ph type="body" sz="quarter" idx="24" hasCustomPrompt="1"/>
          </p:nvPr>
        </p:nvSpPr>
        <p:spPr>
          <a:xfrm>
            <a:off x="4882647" y="5682035"/>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38" name="Text Placeholder 3">
            <a:extLst>
              <a:ext uri="{FF2B5EF4-FFF2-40B4-BE49-F238E27FC236}">
                <a16:creationId xmlns:a16="http://schemas.microsoft.com/office/drawing/2014/main" id="{5B575F55-A046-4A3E-A017-60FA62F75CB7}"/>
              </a:ext>
            </a:extLst>
          </p:cNvPr>
          <p:cNvSpPr>
            <a:spLocks noGrp="1"/>
          </p:cNvSpPr>
          <p:nvPr>
            <p:ph type="body" sz="quarter" idx="27" hasCustomPrompt="1"/>
          </p:nvPr>
        </p:nvSpPr>
        <p:spPr>
          <a:xfrm>
            <a:off x="4882647" y="1452261"/>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1" name="Text Placeholder 3">
            <a:extLst>
              <a:ext uri="{FF2B5EF4-FFF2-40B4-BE49-F238E27FC236}">
                <a16:creationId xmlns:a16="http://schemas.microsoft.com/office/drawing/2014/main" id="{4FB510C2-9AF0-4020-AD51-32F16BEB58F9}"/>
              </a:ext>
            </a:extLst>
          </p:cNvPr>
          <p:cNvSpPr>
            <a:spLocks noGrp="1"/>
          </p:cNvSpPr>
          <p:nvPr>
            <p:ph type="body" sz="quarter" idx="28" hasCustomPrompt="1"/>
          </p:nvPr>
        </p:nvSpPr>
        <p:spPr>
          <a:xfrm>
            <a:off x="8563693" y="2142320"/>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4" name="Text Placeholder 3">
            <a:extLst>
              <a:ext uri="{FF2B5EF4-FFF2-40B4-BE49-F238E27FC236}">
                <a16:creationId xmlns:a16="http://schemas.microsoft.com/office/drawing/2014/main" id="{270143F2-C26E-4A8E-B610-DB4645209BF5}"/>
              </a:ext>
            </a:extLst>
          </p:cNvPr>
          <p:cNvSpPr>
            <a:spLocks noGrp="1"/>
          </p:cNvSpPr>
          <p:nvPr>
            <p:ph type="body" sz="quarter" idx="29" hasCustomPrompt="1"/>
          </p:nvPr>
        </p:nvSpPr>
        <p:spPr>
          <a:xfrm>
            <a:off x="8563693" y="2850262"/>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5" name="Text Placeholder 3">
            <a:extLst>
              <a:ext uri="{FF2B5EF4-FFF2-40B4-BE49-F238E27FC236}">
                <a16:creationId xmlns:a16="http://schemas.microsoft.com/office/drawing/2014/main" id="{83FFD6B8-AB10-4EED-809F-9ED453816076}"/>
              </a:ext>
            </a:extLst>
          </p:cNvPr>
          <p:cNvSpPr>
            <a:spLocks noGrp="1"/>
          </p:cNvSpPr>
          <p:nvPr>
            <p:ph type="body" sz="quarter" idx="30" hasCustomPrompt="1"/>
          </p:nvPr>
        </p:nvSpPr>
        <p:spPr>
          <a:xfrm>
            <a:off x="8563693" y="3558206"/>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6" name="Text Placeholder 3">
            <a:extLst>
              <a:ext uri="{FF2B5EF4-FFF2-40B4-BE49-F238E27FC236}">
                <a16:creationId xmlns:a16="http://schemas.microsoft.com/office/drawing/2014/main" id="{D5FCBA73-4B75-4987-A886-55F2D2E8CC2B}"/>
              </a:ext>
            </a:extLst>
          </p:cNvPr>
          <p:cNvSpPr>
            <a:spLocks noGrp="1"/>
          </p:cNvSpPr>
          <p:nvPr>
            <p:ph type="body" sz="quarter" idx="31" hasCustomPrompt="1"/>
          </p:nvPr>
        </p:nvSpPr>
        <p:spPr>
          <a:xfrm>
            <a:off x="8563693" y="4266149"/>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7" name="Text Placeholder 3">
            <a:extLst>
              <a:ext uri="{FF2B5EF4-FFF2-40B4-BE49-F238E27FC236}">
                <a16:creationId xmlns:a16="http://schemas.microsoft.com/office/drawing/2014/main" id="{BDD12D4D-6404-4AE8-83DE-766CC47CED82}"/>
              </a:ext>
            </a:extLst>
          </p:cNvPr>
          <p:cNvSpPr>
            <a:spLocks noGrp="1"/>
          </p:cNvSpPr>
          <p:nvPr>
            <p:ph type="body" sz="quarter" idx="32" hasCustomPrompt="1"/>
          </p:nvPr>
        </p:nvSpPr>
        <p:spPr>
          <a:xfrm>
            <a:off x="8563693" y="4974092"/>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8" name="Text Placeholder 3">
            <a:extLst>
              <a:ext uri="{FF2B5EF4-FFF2-40B4-BE49-F238E27FC236}">
                <a16:creationId xmlns:a16="http://schemas.microsoft.com/office/drawing/2014/main" id="{8B17220B-2AD2-4291-BA7A-75D3985129D0}"/>
              </a:ext>
            </a:extLst>
          </p:cNvPr>
          <p:cNvSpPr>
            <a:spLocks noGrp="1"/>
          </p:cNvSpPr>
          <p:nvPr>
            <p:ph type="body" sz="quarter" idx="33" hasCustomPrompt="1"/>
          </p:nvPr>
        </p:nvSpPr>
        <p:spPr>
          <a:xfrm>
            <a:off x="8563693" y="5682035"/>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9" name="Text Placeholder 3">
            <a:extLst>
              <a:ext uri="{FF2B5EF4-FFF2-40B4-BE49-F238E27FC236}">
                <a16:creationId xmlns:a16="http://schemas.microsoft.com/office/drawing/2014/main" id="{6C735E04-F025-4249-BDA5-7E324F069DFD}"/>
              </a:ext>
            </a:extLst>
          </p:cNvPr>
          <p:cNvSpPr>
            <a:spLocks noGrp="1"/>
          </p:cNvSpPr>
          <p:nvPr>
            <p:ph type="body" sz="quarter" idx="34" hasCustomPrompt="1"/>
          </p:nvPr>
        </p:nvSpPr>
        <p:spPr>
          <a:xfrm>
            <a:off x="8563693" y="1452261"/>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51" name="Title Placeholder 1">
            <a:extLst>
              <a:ext uri="{FF2B5EF4-FFF2-40B4-BE49-F238E27FC236}">
                <a16:creationId xmlns:a16="http://schemas.microsoft.com/office/drawing/2014/main" id="{BCF6471A-6FF8-4E4C-B0F6-4620F9DCE9E4}"/>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2D3955"/>
                </a:solidFill>
              </a:defRPr>
            </a:lvl1pPr>
          </a:lstStyle>
          <a:p>
            <a:r>
              <a:rPr lang="en-US" dirty="0"/>
              <a:t>Click to edit Master title style</a:t>
            </a:r>
          </a:p>
        </p:txBody>
      </p:sp>
      <p:pic>
        <p:nvPicPr>
          <p:cNvPr id="2" name="Graphic 1">
            <a:extLst>
              <a:ext uri="{FF2B5EF4-FFF2-40B4-BE49-F238E27FC236}">
                <a16:creationId xmlns:a16="http://schemas.microsoft.com/office/drawing/2014/main" id="{9202DF03-6992-4ED4-81C2-226D2136BB9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490696" y="4869582"/>
            <a:ext cx="4613882" cy="2354551"/>
          </a:xfrm>
          <a:prstGeom prst="rect">
            <a:avLst/>
          </a:prstGeom>
        </p:spPr>
      </p:pic>
    </p:spTree>
    <p:extLst>
      <p:ext uri="{BB962C8B-B14F-4D97-AF65-F5344CB8AC3E}">
        <p14:creationId xmlns:p14="http://schemas.microsoft.com/office/powerpoint/2010/main" val="389902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800"/>
                                        <p:tgtEl>
                                          <p:spTgt spid="51"/>
                                        </p:tgtEl>
                                      </p:cBhvr>
                                    </p:animEffect>
                                    <p:anim calcmode="lin" valueType="num">
                                      <p:cBhvr>
                                        <p:cTn id="8" dur="800" fill="hold"/>
                                        <p:tgtEl>
                                          <p:spTgt spid="51"/>
                                        </p:tgtEl>
                                        <p:attrNameLst>
                                          <p:attrName>ppt_x</p:attrName>
                                        </p:attrNameLst>
                                      </p:cBhvr>
                                      <p:tavLst>
                                        <p:tav tm="0">
                                          <p:val>
                                            <p:strVal val="#ppt_x"/>
                                          </p:val>
                                        </p:tav>
                                        <p:tav tm="100000">
                                          <p:val>
                                            <p:strVal val="#ppt_x"/>
                                          </p:val>
                                        </p:tav>
                                      </p:tavLst>
                                    </p:anim>
                                    <p:anim calcmode="lin" valueType="num">
                                      <p:cBhvr>
                                        <p:cTn id="9" dur="8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 Column Icons">
    <p:spTree>
      <p:nvGrpSpPr>
        <p:cNvPr id="1" name=""/>
        <p:cNvGrpSpPr/>
        <p:nvPr/>
      </p:nvGrpSpPr>
      <p:grpSpPr>
        <a:xfrm>
          <a:off x="0" y="0"/>
          <a:ext cx="0" cy="0"/>
          <a:chOff x="0" y="0"/>
          <a:chExt cx="0" cy="0"/>
        </a:xfrm>
      </p:grpSpPr>
      <p:sp>
        <p:nvSpPr>
          <p:cNvPr id="11" name="Title 4">
            <a:extLst>
              <a:ext uri="{FF2B5EF4-FFF2-40B4-BE49-F238E27FC236}">
                <a16:creationId xmlns:a16="http://schemas.microsoft.com/office/drawing/2014/main" id="{152692CC-68FC-4342-854C-BAB8F0902F6D}"/>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13" name="Text Placeholder 19">
            <a:extLst>
              <a:ext uri="{FF2B5EF4-FFF2-40B4-BE49-F238E27FC236}">
                <a16:creationId xmlns:a16="http://schemas.microsoft.com/office/drawing/2014/main" id="{F017209D-AE4B-405B-B1AC-5482606BF869}"/>
              </a:ext>
            </a:extLst>
          </p:cNvPr>
          <p:cNvSpPr>
            <a:spLocks noGrp="1"/>
          </p:cNvSpPr>
          <p:nvPr>
            <p:ph type="body" sz="quarter" idx="25" hasCustomPrompt="1"/>
          </p:nvPr>
        </p:nvSpPr>
        <p:spPr>
          <a:xfrm>
            <a:off x="1179470" y="3429000"/>
            <a:ext cx="2858649" cy="258629"/>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01</a:t>
            </a:r>
          </a:p>
        </p:txBody>
      </p:sp>
      <p:sp>
        <p:nvSpPr>
          <p:cNvPr id="14" name="Text Placeholder 19">
            <a:extLst>
              <a:ext uri="{FF2B5EF4-FFF2-40B4-BE49-F238E27FC236}">
                <a16:creationId xmlns:a16="http://schemas.microsoft.com/office/drawing/2014/main" id="{C2D1B18D-8AF8-4CDE-978B-120DDE1A599E}"/>
              </a:ext>
            </a:extLst>
          </p:cNvPr>
          <p:cNvSpPr>
            <a:spLocks noGrp="1"/>
          </p:cNvSpPr>
          <p:nvPr>
            <p:ph type="body" sz="quarter" idx="29" hasCustomPrompt="1"/>
          </p:nvPr>
        </p:nvSpPr>
        <p:spPr>
          <a:xfrm>
            <a:off x="1179470" y="3956279"/>
            <a:ext cx="2858655" cy="1471577"/>
          </a:xfrm>
        </p:spPr>
        <p:txBody>
          <a:bodyPr/>
          <a:lstStyle>
            <a:lvl1pPr algn="l">
              <a:defRPr sz="1600" b="0" baseline="0">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15" name="Straight Connector 14">
            <a:extLst>
              <a:ext uri="{FF2B5EF4-FFF2-40B4-BE49-F238E27FC236}">
                <a16:creationId xmlns:a16="http://schemas.microsoft.com/office/drawing/2014/main" id="{5E39CDBA-A56D-4CF2-A28A-704B8A344CC5}"/>
              </a:ext>
            </a:extLst>
          </p:cNvPr>
          <p:cNvCxnSpPr>
            <a:cxnSpLocks/>
          </p:cNvCxnSpPr>
          <p:nvPr userDrawn="1"/>
        </p:nvCxnSpPr>
        <p:spPr>
          <a:xfrm>
            <a:off x="4341889" y="1618594"/>
            <a:ext cx="0" cy="4349588"/>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1BD15654-5A5A-439A-B7CE-4D9AC108ABA5}"/>
              </a:ext>
            </a:extLst>
          </p:cNvPr>
          <p:cNvCxnSpPr>
            <a:cxnSpLocks/>
          </p:cNvCxnSpPr>
          <p:nvPr userDrawn="1"/>
        </p:nvCxnSpPr>
        <p:spPr>
          <a:xfrm>
            <a:off x="7829087" y="1618594"/>
            <a:ext cx="0" cy="4349588"/>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sp>
        <p:nvSpPr>
          <p:cNvPr id="17" name="Text Placeholder 19">
            <a:extLst>
              <a:ext uri="{FF2B5EF4-FFF2-40B4-BE49-F238E27FC236}">
                <a16:creationId xmlns:a16="http://schemas.microsoft.com/office/drawing/2014/main" id="{5C1E73BD-8678-4FEB-8713-637D9D8CDC65}"/>
              </a:ext>
            </a:extLst>
          </p:cNvPr>
          <p:cNvSpPr>
            <a:spLocks noGrp="1"/>
          </p:cNvSpPr>
          <p:nvPr>
            <p:ph type="body" sz="quarter" idx="30" hasCustomPrompt="1"/>
          </p:nvPr>
        </p:nvSpPr>
        <p:spPr>
          <a:xfrm>
            <a:off x="4666674" y="3429000"/>
            <a:ext cx="2858649" cy="258629"/>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02</a:t>
            </a:r>
          </a:p>
        </p:txBody>
      </p:sp>
      <p:sp>
        <p:nvSpPr>
          <p:cNvPr id="18" name="Text Placeholder 19">
            <a:extLst>
              <a:ext uri="{FF2B5EF4-FFF2-40B4-BE49-F238E27FC236}">
                <a16:creationId xmlns:a16="http://schemas.microsoft.com/office/drawing/2014/main" id="{76E6766A-C612-4958-8D46-8C5938BBAA9C}"/>
              </a:ext>
            </a:extLst>
          </p:cNvPr>
          <p:cNvSpPr>
            <a:spLocks noGrp="1"/>
          </p:cNvSpPr>
          <p:nvPr>
            <p:ph type="body" sz="quarter" idx="31" hasCustomPrompt="1"/>
          </p:nvPr>
        </p:nvSpPr>
        <p:spPr>
          <a:xfrm>
            <a:off x="4666671" y="3956279"/>
            <a:ext cx="2858655" cy="1471577"/>
          </a:xfrm>
        </p:spPr>
        <p:txBody>
          <a:bodyPr/>
          <a:lstStyle>
            <a:lvl1pPr algn="l">
              <a:defRPr sz="1600" b="0" baseline="0">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19" name="Text Placeholder 19">
            <a:extLst>
              <a:ext uri="{FF2B5EF4-FFF2-40B4-BE49-F238E27FC236}">
                <a16:creationId xmlns:a16="http://schemas.microsoft.com/office/drawing/2014/main" id="{141F4368-6F85-4CF9-BE25-94E4725CD24F}"/>
              </a:ext>
            </a:extLst>
          </p:cNvPr>
          <p:cNvSpPr>
            <a:spLocks noGrp="1"/>
          </p:cNvSpPr>
          <p:nvPr>
            <p:ph type="body" sz="quarter" idx="32" hasCustomPrompt="1"/>
          </p:nvPr>
        </p:nvSpPr>
        <p:spPr>
          <a:xfrm>
            <a:off x="8153868" y="3429000"/>
            <a:ext cx="2858649" cy="258629"/>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03</a:t>
            </a:r>
          </a:p>
        </p:txBody>
      </p:sp>
      <p:sp>
        <p:nvSpPr>
          <p:cNvPr id="20" name="Text Placeholder 19">
            <a:extLst>
              <a:ext uri="{FF2B5EF4-FFF2-40B4-BE49-F238E27FC236}">
                <a16:creationId xmlns:a16="http://schemas.microsoft.com/office/drawing/2014/main" id="{EBECCD05-55F7-496B-8BBB-E98C56EBB93A}"/>
              </a:ext>
            </a:extLst>
          </p:cNvPr>
          <p:cNvSpPr>
            <a:spLocks noGrp="1"/>
          </p:cNvSpPr>
          <p:nvPr>
            <p:ph type="body" sz="quarter" idx="33" hasCustomPrompt="1"/>
          </p:nvPr>
        </p:nvSpPr>
        <p:spPr>
          <a:xfrm>
            <a:off x="8153865" y="3956279"/>
            <a:ext cx="2858655" cy="1471577"/>
          </a:xfrm>
        </p:spPr>
        <p:txBody>
          <a:bodyPr/>
          <a:lstStyle>
            <a:lvl1pPr algn="l">
              <a:defRPr sz="1600" b="0" baseline="0">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Tree>
    <p:extLst>
      <p:ext uri="{BB962C8B-B14F-4D97-AF65-F5344CB8AC3E}">
        <p14:creationId xmlns:p14="http://schemas.microsoft.com/office/powerpoint/2010/main" val="21197200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2 Column Charts + Object">
    <p:spTree>
      <p:nvGrpSpPr>
        <p:cNvPr id="1" name=""/>
        <p:cNvGrpSpPr/>
        <p:nvPr/>
      </p:nvGrpSpPr>
      <p:grpSpPr>
        <a:xfrm>
          <a:off x="0" y="0"/>
          <a:ext cx="0" cy="0"/>
          <a:chOff x="0" y="0"/>
          <a:chExt cx="0" cy="0"/>
        </a:xfrm>
      </p:grpSpPr>
      <p:sp>
        <p:nvSpPr>
          <p:cNvPr id="24" name="Chart Placeholder 3">
            <a:extLst>
              <a:ext uri="{FF2B5EF4-FFF2-40B4-BE49-F238E27FC236}">
                <a16:creationId xmlns:a16="http://schemas.microsoft.com/office/drawing/2014/main" id="{8803458F-11E0-4145-9E23-80559D014B68}"/>
              </a:ext>
            </a:extLst>
          </p:cNvPr>
          <p:cNvSpPr>
            <a:spLocks noGrp="1"/>
          </p:cNvSpPr>
          <p:nvPr>
            <p:ph type="chart" sz="quarter" idx="11"/>
          </p:nvPr>
        </p:nvSpPr>
        <p:spPr>
          <a:xfrm>
            <a:off x="6324601" y="2382125"/>
            <a:ext cx="5219696" cy="3561475"/>
          </a:xfrm>
        </p:spPr>
        <p:txBody>
          <a:bodyPr/>
          <a:lstStyle/>
          <a:p>
            <a:endParaRPr lang="en-US" dirty="0"/>
          </a:p>
        </p:txBody>
      </p:sp>
      <p:cxnSp>
        <p:nvCxnSpPr>
          <p:cNvPr id="28" name="Straight Connector 27">
            <a:extLst>
              <a:ext uri="{FF2B5EF4-FFF2-40B4-BE49-F238E27FC236}">
                <a16:creationId xmlns:a16="http://schemas.microsoft.com/office/drawing/2014/main" id="{84450C0D-8815-4133-98B8-8198D0FB6729}"/>
              </a:ext>
            </a:extLst>
          </p:cNvPr>
          <p:cNvCxnSpPr>
            <a:cxnSpLocks/>
          </p:cNvCxnSpPr>
          <p:nvPr userDrawn="1"/>
        </p:nvCxnSpPr>
        <p:spPr>
          <a:xfrm>
            <a:off x="6096000" y="1523833"/>
            <a:ext cx="0" cy="441597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Text Placeholder 3">
            <a:extLst>
              <a:ext uri="{FF2B5EF4-FFF2-40B4-BE49-F238E27FC236}">
                <a16:creationId xmlns:a16="http://schemas.microsoft.com/office/drawing/2014/main" id="{208957AD-E570-4304-9809-751F1C6DEC5C}"/>
              </a:ext>
            </a:extLst>
          </p:cNvPr>
          <p:cNvSpPr>
            <a:spLocks noGrp="1"/>
          </p:cNvSpPr>
          <p:nvPr>
            <p:ph type="body" sz="quarter" idx="12"/>
          </p:nvPr>
        </p:nvSpPr>
        <p:spPr>
          <a:xfrm>
            <a:off x="6324601" y="1764365"/>
            <a:ext cx="5234098" cy="317499"/>
          </a:xfrm>
        </p:spPr>
        <p:txBody>
          <a:bodyPr/>
          <a:lstStyle>
            <a:lvl1pPr algn="ctr">
              <a:defRPr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9" name="Text Placeholder 3">
            <a:extLst>
              <a:ext uri="{FF2B5EF4-FFF2-40B4-BE49-F238E27FC236}">
                <a16:creationId xmlns:a16="http://schemas.microsoft.com/office/drawing/2014/main" id="{A9AE55AB-DE37-41B9-8D9F-BD8461A79E03}"/>
              </a:ext>
            </a:extLst>
          </p:cNvPr>
          <p:cNvSpPr>
            <a:spLocks noGrp="1"/>
          </p:cNvSpPr>
          <p:nvPr>
            <p:ph type="body" sz="quarter" idx="13"/>
          </p:nvPr>
        </p:nvSpPr>
        <p:spPr>
          <a:xfrm>
            <a:off x="647703" y="1764365"/>
            <a:ext cx="5235003" cy="317499"/>
          </a:xfrm>
        </p:spPr>
        <p:txBody>
          <a:bodyPr/>
          <a:lstStyle>
            <a:lvl1pPr algn="ctr">
              <a:defRPr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0" name="Text Placeholder 3">
            <a:extLst>
              <a:ext uri="{FF2B5EF4-FFF2-40B4-BE49-F238E27FC236}">
                <a16:creationId xmlns:a16="http://schemas.microsoft.com/office/drawing/2014/main" id="{0343ECBE-5B20-4DAE-98B7-4AF266D93C2E}"/>
              </a:ext>
            </a:extLst>
          </p:cNvPr>
          <p:cNvSpPr>
            <a:spLocks noGrp="1"/>
          </p:cNvSpPr>
          <p:nvPr>
            <p:ph type="body" sz="quarter" idx="14" hasCustomPrompt="1"/>
          </p:nvPr>
        </p:nvSpPr>
        <p:spPr>
          <a:xfrm>
            <a:off x="654406" y="2766576"/>
            <a:ext cx="1545336" cy="487492"/>
          </a:xfrm>
        </p:spPr>
        <p:txBody>
          <a:bodyPr/>
          <a:lstStyle>
            <a:lvl1pPr algn="ctr">
              <a:defRPr sz="32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11" name="Text Placeholder 3">
            <a:extLst>
              <a:ext uri="{FF2B5EF4-FFF2-40B4-BE49-F238E27FC236}">
                <a16:creationId xmlns:a16="http://schemas.microsoft.com/office/drawing/2014/main" id="{131ACE37-23DE-4EB7-A7CE-CFE7F119D681}"/>
              </a:ext>
            </a:extLst>
          </p:cNvPr>
          <p:cNvSpPr>
            <a:spLocks noGrp="1"/>
          </p:cNvSpPr>
          <p:nvPr>
            <p:ph type="body" sz="quarter" idx="15"/>
          </p:nvPr>
        </p:nvSpPr>
        <p:spPr>
          <a:xfrm>
            <a:off x="654406" y="3414061"/>
            <a:ext cx="1543860" cy="473018"/>
          </a:xfrm>
        </p:spPr>
        <p:txBody>
          <a:bodyPr anchor="ctr"/>
          <a:lstStyle>
            <a:lvl1pPr algn="ct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2" name="Text Placeholder 3">
            <a:extLst>
              <a:ext uri="{FF2B5EF4-FFF2-40B4-BE49-F238E27FC236}">
                <a16:creationId xmlns:a16="http://schemas.microsoft.com/office/drawing/2014/main" id="{FF8554B0-98E6-4222-8A38-A832ECD1D4DF}"/>
              </a:ext>
            </a:extLst>
          </p:cNvPr>
          <p:cNvSpPr>
            <a:spLocks noGrp="1"/>
          </p:cNvSpPr>
          <p:nvPr>
            <p:ph type="body" sz="quarter" idx="16"/>
          </p:nvPr>
        </p:nvSpPr>
        <p:spPr>
          <a:xfrm>
            <a:off x="4338845" y="3414061"/>
            <a:ext cx="1543860" cy="473018"/>
          </a:xfrm>
        </p:spPr>
        <p:txBody>
          <a:bodyPr anchor="ctr"/>
          <a:lstStyle>
            <a:lvl1pPr algn="ct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3" name="Text Placeholder 3">
            <a:extLst>
              <a:ext uri="{FF2B5EF4-FFF2-40B4-BE49-F238E27FC236}">
                <a16:creationId xmlns:a16="http://schemas.microsoft.com/office/drawing/2014/main" id="{8057EF32-0BAA-4A57-B660-29F8ECB9E2F1}"/>
              </a:ext>
            </a:extLst>
          </p:cNvPr>
          <p:cNvSpPr>
            <a:spLocks noGrp="1"/>
          </p:cNvSpPr>
          <p:nvPr>
            <p:ph type="body" sz="quarter" idx="17"/>
          </p:nvPr>
        </p:nvSpPr>
        <p:spPr>
          <a:xfrm>
            <a:off x="2493274" y="3414061"/>
            <a:ext cx="1543860" cy="473018"/>
          </a:xfrm>
        </p:spPr>
        <p:txBody>
          <a:bodyPr anchor="ctr"/>
          <a:lstStyle>
            <a:lvl1pPr algn="ct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4" name="Text Placeholder 3">
            <a:extLst>
              <a:ext uri="{FF2B5EF4-FFF2-40B4-BE49-F238E27FC236}">
                <a16:creationId xmlns:a16="http://schemas.microsoft.com/office/drawing/2014/main" id="{91EDE9ED-DC93-4507-A5B0-B01D4ABF39FF}"/>
              </a:ext>
            </a:extLst>
          </p:cNvPr>
          <p:cNvSpPr>
            <a:spLocks noGrp="1"/>
          </p:cNvSpPr>
          <p:nvPr>
            <p:ph type="body" sz="quarter" idx="18" hasCustomPrompt="1"/>
          </p:nvPr>
        </p:nvSpPr>
        <p:spPr>
          <a:xfrm>
            <a:off x="2492536" y="2766576"/>
            <a:ext cx="1545336" cy="487492"/>
          </a:xfrm>
        </p:spPr>
        <p:txBody>
          <a:bodyPr/>
          <a:lstStyle>
            <a:lvl1pPr algn="ctr">
              <a:defRPr sz="32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15" name="Text Placeholder 3">
            <a:extLst>
              <a:ext uri="{FF2B5EF4-FFF2-40B4-BE49-F238E27FC236}">
                <a16:creationId xmlns:a16="http://schemas.microsoft.com/office/drawing/2014/main" id="{560637EE-F9E1-495B-B07A-F3924D98B0DB}"/>
              </a:ext>
            </a:extLst>
          </p:cNvPr>
          <p:cNvSpPr>
            <a:spLocks noGrp="1"/>
          </p:cNvSpPr>
          <p:nvPr>
            <p:ph type="body" sz="quarter" idx="19" hasCustomPrompt="1"/>
          </p:nvPr>
        </p:nvSpPr>
        <p:spPr>
          <a:xfrm>
            <a:off x="4337369" y="2766576"/>
            <a:ext cx="1545336" cy="487492"/>
          </a:xfrm>
        </p:spPr>
        <p:txBody>
          <a:bodyPr/>
          <a:lstStyle>
            <a:lvl1pPr algn="ctr">
              <a:defRPr sz="32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16" name="Text Placeholder 3">
            <a:extLst>
              <a:ext uri="{FF2B5EF4-FFF2-40B4-BE49-F238E27FC236}">
                <a16:creationId xmlns:a16="http://schemas.microsoft.com/office/drawing/2014/main" id="{C2CB4BCB-0CFC-4B01-B743-C778A8CCAA7A}"/>
              </a:ext>
            </a:extLst>
          </p:cNvPr>
          <p:cNvSpPr>
            <a:spLocks noGrp="1"/>
          </p:cNvSpPr>
          <p:nvPr>
            <p:ph type="body" sz="quarter" idx="20"/>
          </p:nvPr>
        </p:nvSpPr>
        <p:spPr>
          <a:xfrm>
            <a:off x="647703" y="2197460"/>
            <a:ext cx="5235002" cy="184666"/>
          </a:xfrm>
        </p:spPr>
        <p:txBody>
          <a:bodyPr wrap="square" anchor="ctr">
            <a:spAutoFit/>
          </a:bodyPr>
          <a:lstStyle>
            <a:lvl1pPr algn="ctr">
              <a:defRPr sz="1200">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cxnSp>
        <p:nvCxnSpPr>
          <p:cNvPr id="17" name="Straight Connector 16">
            <a:extLst>
              <a:ext uri="{FF2B5EF4-FFF2-40B4-BE49-F238E27FC236}">
                <a16:creationId xmlns:a16="http://schemas.microsoft.com/office/drawing/2014/main" id="{5F992D57-6926-442E-ABF1-513D1105BF8E}"/>
              </a:ext>
            </a:extLst>
          </p:cNvPr>
          <p:cNvCxnSpPr>
            <a:cxnSpLocks/>
          </p:cNvCxnSpPr>
          <p:nvPr userDrawn="1"/>
        </p:nvCxnSpPr>
        <p:spPr>
          <a:xfrm flipH="1">
            <a:off x="685800" y="4204454"/>
            <a:ext cx="519690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Text Placeholder 3">
            <a:extLst>
              <a:ext uri="{FF2B5EF4-FFF2-40B4-BE49-F238E27FC236}">
                <a16:creationId xmlns:a16="http://schemas.microsoft.com/office/drawing/2014/main" id="{84552A6A-02AE-4A19-8487-AAEF85ADFB9C}"/>
              </a:ext>
            </a:extLst>
          </p:cNvPr>
          <p:cNvSpPr>
            <a:spLocks noGrp="1"/>
          </p:cNvSpPr>
          <p:nvPr>
            <p:ph type="body" sz="quarter" idx="21" hasCustomPrompt="1"/>
          </p:nvPr>
        </p:nvSpPr>
        <p:spPr>
          <a:xfrm>
            <a:off x="647703" y="4521829"/>
            <a:ext cx="1543857" cy="929053"/>
          </a:xfrm>
        </p:spPr>
        <p:txBody>
          <a:bodyPr anchor="ctr"/>
          <a:lstStyle>
            <a:lvl1pPr algn="ctr">
              <a:defRPr sz="40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20" name="Text Placeholder 3">
            <a:extLst>
              <a:ext uri="{FF2B5EF4-FFF2-40B4-BE49-F238E27FC236}">
                <a16:creationId xmlns:a16="http://schemas.microsoft.com/office/drawing/2014/main" id="{782BEE4C-F72C-4F77-8EEF-37BCE8FD2EE2}"/>
              </a:ext>
            </a:extLst>
          </p:cNvPr>
          <p:cNvSpPr>
            <a:spLocks noGrp="1"/>
          </p:cNvSpPr>
          <p:nvPr>
            <p:ph type="body" sz="quarter" idx="22" hasCustomPrompt="1"/>
          </p:nvPr>
        </p:nvSpPr>
        <p:spPr>
          <a:xfrm>
            <a:off x="2493275" y="4521829"/>
            <a:ext cx="1543857" cy="929053"/>
          </a:xfrm>
        </p:spPr>
        <p:txBody>
          <a:bodyPr anchor="ctr"/>
          <a:lstStyle>
            <a:lvl1pPr algn="ctr">
              <a:defRPr sz="40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21" name="Text Placeholder 3">
            <a:extLst>
              <a:ext uri="{FF2B5EF4-FFF2-40B4-BE49-F238E27FC236}">
                <a16:creationId xmlns:a16="http://schemas.microsoft.com/office/drawing/2014/main" id="{C4FC1BF7-054F-4163-A394-3DCD53F2AF32}"/>
              </a:ext>
            </a:extLst>
          </p:cNvPr>
          <p:cNvSpPr>
            <a:spLocks noGrp="1"/>
          </p:cNvSpPr>
          <p:nvPr>
            <p:ph type="body" sz="quarter" idx="23" hasCustomPrompt="1"/>
          </p:nvPr>
        </p:nvSpPr>
        <p:spPr>
          <a:xfrm>
            <a:off x="4338846" y="4521829"/>
            <a:ext cx="1543857" cy="929053"/>
          </a:xfrm>
        </p:spPr>
        <p:txBody>
          <a:bodyPr anchor="ctr"/>
          <a:lstStyle>
            <a:lvl1pPr algn="ctr">
              <a:defRPr sz="40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18" name="Title 4">
            <a:extLst>
              <a:ext uri="{FF2B5EF4-FFF2-40B4-BE49-F238E27FC236}">
                <a16:creationId xmlns:a16="http://schemas.microsoft.com/office/drawing/2014/main" id="{D9035279-E8B1-4FD9-A188-0EE0FD5EBED6}"/>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10185051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1_Divider Slide ">
    <p:spTree>
      <p:nvGrpSpPr>
        <p:cNvPr id="1" name=""/>
        <p:cNvGrpSpPr/>
        <p:nvPr/>
      </p:nvGrpSpPr>
      <p:grpSpPr>
        <a:xfrm>
          <a:off x="0" y="0"/>
          <a:ext cx="0" cy="0"/>
          <a:chOff x="0" y="0"/>
          <a:chExt cx="0" cy="0"/>
        </a:xfrm>
      </p:grpSpPr>
      <p:pic>
        <p:nvPicPr>
          <p:cNvPr id="3" name="Picture 2" descr="A blue square with white lines&#10;&#10;Description automatically generated">
            <a:extLst>
              <a:ext uri="{FF2B5EF4-FFF2-40B4-BE49-F238E27FC236}">
                <a16:creationId xmlns:a16="http://schemas.microsoft.com/office/drawing/2014/main" id="{A3C644EA-40A2-41EC-89A0-51C513DBF9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285"/>
            <a:ext cx="12192000" cy="6855429"/>
          </a:xfrm>
          <a:prstGeom prst="rect">
            <a:avLst/>
          </a:prstGeom>
        </p:spPr>
      </p:pic>
      <p:sp>
        <p:nvSpPr>
          <p:cNvPr id="14" name="Title 1">
            <a:extLst>
              <a:ext uri="{FF2B5EF4-FFF2-40B4-BE49-F238E27FC236}">
                <a16:creationId xmlns:a16="http://schemas.microsoft.com/office/drawing/2014/main" id="{95424D06-BA72-4E33-B842-1A607114F248}"/>
              </a:ext>
            </a:extLst>
          </p:cNvPr>
          <p:cNvSpPr>
            <a:spLocks noGrp="1"/>
          </p:cNvSpPr>
          <p:nvPr>
            <p:ph type="title" hasCustomPrompt="1"/>
          </p:nvPr>
        </p:nvSpPr>
        <p:spPr>
          <a:xfrm>
            <a:off x="476031" y="3224716"/>
            <a:ext cx="4884245" cy="408568"/>
          </a:xfrm>
          <a:prstGeom prst="rect">
            <a:avLst/>
          </a:prstGeom>
        </p:spPr>
        <p:txBody>
          <a:bodyPr/>
          <a:lstStyle>
            <a:lvl1pPr>
              <a:defRPr sz="4000" cap="none" baseline="0">
                <a:solidFill>
                  <a:schemeClr val="bg1"/>
                </a:solidFill>
                <a:latin typeface="ADPortsGroup" panose="00000500000000000000" pitchFamily="50" charset="-78"/>
                <a:cs typeface="ADPortsGroup" panose="00000500000000000000" pitchFamily="50" charset="-78"/>
              </a:defRPr>
            </a:lvl1pPr>
          </a:lstStyle>
          <a:p>
            <a:r>
              <a:rPr lang="en-US" dirty="0"/>
              <a:t>Thank you</a:t>
            </a:r>
          </a:p>
        </p:txBody>
      </p:sp>
      <p:sp>
        <p:nvSpPr>
          <p:cNvPr id="29" name="Title 1">
            <a:extLst>
              <a:ext uri="{FF2B5EF4-FFF2-40B4-BE49-F238E27FC236}">
                <a16:creationId xmlns:a16="http://schemas.microsoft.com/office/drawing/2014/main" id="{476F49AD-CAE4-407B-B703-6EF2A7DDF1ED}"/>
              </a:ext>
            </a:extLst>
          </p:cNvPr>
          <p:cNvSpPr txBox="1">
            <a:spLocks/>
          </p:cNvSpPr>
          <p:nvPr userDrawn="1"/>
        </p:nvSpPr>
        <p:spPr>
          <a:xfrm>
            <a:off x="476030" y="5759284"/>
            <a:ext cx="2534799" cy="277646"/>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chemeClr val="bg1"/>
                </a:solidFill>
                <a:latin typeface="ADPortsGroup" panose="00000500000000000000" pitchFamily="50" charset="-78"/>
                <a:ea typeface="+mj-ea"/>
                <a:cs typeface="ADPortsGroup" panose="00000500000000000000" pitchFamily="50" charset="-78"/>
              </a:defRPr>
            </a:lvl1pPr>
          </a:lstStyle>
          <a:p>
            <a:pPr>
              <a:lnSpc>
                <a:spcPct val="150000"/>
              </a:lnSpc>
            </a:pPr>
            <a:r>
              <a:rPr lang="en-US" sz="1700" b="0" dirty="0"/>
              <a:t>admaritime.ae</a:t>
            </a:r>
          </a:p>
        </p:txBody>
      </p:sp>
      <p:pic>
        <p:nvPicPr>
          <p:cNvPr id="4" name="Graphic 3">
            <a:extLst>
              <a:ext uri="{FF2B5EF4-FFF2-40B4-BE49-F238E27FC236}">
                <a16:creationId xmlns:a16="http://schemas.microsoft.com/office/drawing/2014/main" id="{045102FA-E9A2-4E0B-BABD-B27F98CA9AF9}"/>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76075" y="6187476"/>
            <a:ext cx="1762812" cy="271202"/>
          </a:xfrm>
          <a:prstGeom prst="rect">
            <a:avLst/>
          </a:prstGeom>
        </p:spPr>
      </p:pic>
      <p:sp>
        <p:nvSpPr>
          <p:cNvPr id="16" name="Title 1">
            <a:extLst>
              <a:ext uri="{FF2B5EF4-FFF2-40B4-BE49-F238E27FC236}">
                <a16:creationId xmlns:a16="http://schemas.microsoft.com/office/drawing/2014/main" id="{21EE3C04-E7A4-476B-9C2D-5D48F2DC4E9E}"/>
              </a:ext>
            </a:extLst>
          </p:cNvPr>
          <p:cNvSpPr txBox="1">
            <a:spLocks/>
          </p:cNvSpPr>
          <p:nvPr userDrawn="1"/>
        </p:nvSpPr>
        <p:spPr>
          <a:xfrm>
            <a:off x="418485" y="6124701"/>
            <a:ext cx="2534799" cy="333977"/>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chemeClr val="bg1"/>
                </a:solidFill>
                <a:latin typeface="ADPortsGroup" panose="00000500000000000000" pitchFamily="50" charset="-78"/>
                <a:ea typeface="+mj-ea"/>
                <a:cs typeface="ADPortsGroup" panose="00000500000000000000" pitchFamily="50" charset="-78"/>
              </a:defRPr>
            </a:lvl1pPr>
          </a:lstStyle>
          <a:p>
            <a:pPr>
              <a:lnSpc>
                <a:spcPct val="150000"/>
              </a:lnSpc>
            </a:pPr>
            <a:r>
              <a:rPr lang="en-US" sz="1700" b="0" dirty="0"/>
              <a:t>@admaritime</a:t>
            </a:r>
          </a:p>
        </p:txBody>
      </p:sp>
      <p:pic>
        <p:nvPicPr>
          <p:cNvPr id="2" name="Graphic 1">
            <a:extLst>
              <a:ext uri="{FF2B5EF4-FFF2-40B4-BE49-F238E27FC236}">
                <a16:creationId xmlns:a16="http://schemas.microsoft.com/office/drawing/2014/main" id="{91CB8A45-801C-EECB-6F6D-A5776AC27524}"/>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418485" y="264229"/>
            <a:ext cx="1647056" cy="1120411"/>
          </a:xfrm>
          <a:prstGeom prst="rect">
            <a:avLst/>
          </a:prstGeom>
        </p:spPr>
      </p:pic>
    </p:spTree>
    <p:extLst>
      <p:ext uri="{BB962C8B-B14F-4D97-AF65-F5344CB8AC3E}">
        <p14:creationId xmlns:p14="http://schemas.microsoft.com/office/powerpoint/2010/main" val="2805864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011694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4.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2.sv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4EA8DB1-B4DD-4F3D-9CAB-994462C51D17}"/>
              </a:ext>
            </a:extLst>
          </p:cNvPr>
          <p:cNvSpPr>
            <a:spLocks noGrp="1"/>
          </p:cNvSpPr>
          <p:nvPr>
            <p:ph type="body" idx="1"/>
          </p:nvPr>
        </p:nvSpPr>
        <p:spPr>
          <a:xfrm>
            <a:off x="647700" y="1770743"/>
            <a:ext cx="10896600" cy="4172858"/>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9" name="TextBox 28">
            <a:extLst>
              <a:ext uri="{FF2B5EF4-FFF2-40B4-BE49-F238E27FC236}">
                <a16:creationId xmlns:a16="http://schemas.microsoft.com/office/drawing/2014/main" id="{9F199322-C7F8-43C5-9F73-17A53155C3F7}"/>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sp>
        <p:nvSpPr>
          <p:cNvPr id="35" name="Title Placeholder 1">
            <a:extLst>
              <a:ext uri="{FF2B5EF4-FFF2-40B4-BE49-F238E27FC236}">
                <a16:creationId xmlns:a16="http://schemas.microsoft.com/office/drawing/2014/main" id="{F7347E2D-2DB7-466D-B253-224C6435A824}"/>
              </a:ext>
            </a:extLst>
          </p:cNvPr>
          <p:cNvSpPr>
            <a:spLocks noGrp="1"/>
          </p:cNvSpPr>
          <p:nvPr>
            <p:ph type="title"/>
          </p:nvPr>
        </p:nvSpPr>
        <p:spPr>
          <a:xfrm>
            <a:off x="1095374" y="404979"/>
            <a:ext cx="10448926" cy="306297"/>
          </a:xfrm>
          <a:prstGeom prst="rect">
            <a:avLst/>
          </a:prstGeom>
        </p:spPr>
        <p:txBody>
          <a:bodyPr vert="horz" lIns="0" tIns="0" rIns="0" bIns="0" rtlCol="0" anchor="t" anchorCtr="0">
            <a:noAutofit/>
          </a:bodyPr>
          <a:lstStyle/>
          <a:p>
            <a:r>
              <a:rPr lang="en-US" dirty="0"/>
              <a:t>Click to edit Master title style</a:t>
            </a:r>
          </a:p>
        </p:txBody>
      </p:sp>
      <p:pic>
        <p:nvPicPr>
          <p:cNvPr id="27" name="Graphic 26">
            <a:extLst>
              <a:ext uri="{FF2B5EF4-FFF2-40B4-BE49-F238E27FC236}">
                <a16:creationId xmlns:a16="http://schemas.microsoft.com/office/drawing/2014/main" id="{A06D0A13-3B4F-425B-86E1-7A85BE5846DB}"/>
              </a:ext>
            </a:extLst>
          </p:cNvPr>
          <p:cNvPicPr>
            <a:picLocks noChangeAspect="1"/>
          </p:cNvPicPr>
          <p:nvPr userDrawn="1"/>
        </p:nvPicPr>
        <p:blipFill>
          <a:blip r:embed="rId42">
            <a:extLst>
              <a:ext uri="{96DAC541-7B7A-43D3-8B79-37D633B846F1}">
                <asvg:svgBlip xmlns:asvg="http://schemas.microsoft.com/office/drawing/2016/SVG/main" r:embed="rId43"/>
              </a:ext>
            </a:extLst>
          </a:blip>
          <a:stretch>
            <a:fillRect/>
          </a:stretch>
        </p:blipFill>
        <p:spPr>
          <a:xfrm>
            <a:off x="647700" y="649363"/>
            <a:ext cx="238125" cy="123825"/>
          </a:xfrm>
          <a:prstGeom prst="rect">
            <a:avLst/>
          </a:prstGeom>
        </p:spPr>
      </p:pic>
      <p:pic>
        <p:nvPicPr>
          <p:cNvPr id="28" name="Graphic 27">
            <a:extLst>
              <a:ext uri="{FF2B5EF4-FFF2-40B4-BE49-F238E27FC236}">
                <a16:creationId xmlns:a16="http://schemas.microsoft.com/office/drawing/2014/main" id="{29D58840-2E0A-492D-AACC-2FDADC5F9702}"/>
              </a:ext>
            </a:extLst>
          </p:cNvPr>
          <p:cNvPicPr>
            <a:picLocks noChangeAspect="1"/>
          </p:cNvPicPr>
          <p:nvPr userDrawn="1"/>
        </p:nvPicPr>
        <p:blipFill>
          <a:blip r:embed="rId44">
            <a:extLst>
              <a:ext uri="{96DAC541-7B7A-43D3-8B79-37D633B846F1}">
                <asvg:svgBlip xmlns:asvg="http://schemas.microsoft.com/office/drawing/2016/SVG/main" r:embed="rId45"/>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787039579"/>
      </p:ext>
    </p:extLst>
  </p:cSld>
  <p:clrMap bg1="lt1" tx1="dk1" bg2="lt2" tx2="dk2" accent1="accent1" accent2="accent2" accent3="accent3" accent4="accent4" accent5="accent5" accent6="accent6" hlink="hlink" folHlink="folHlink"/>
  <p:sldLayoutIdLst>
    <p:sldLayoutId id="2147483764" r:id="rId1"/>
    <p:sldLayoutId id="2147483766" r:id="rId2"/>
    <p:sldLayoutId id="2147483736" r:id="rId3"/>
    <p:sldLayoutId id="2147483697" r:id="rId4"/>
    <p:sldLayoutId id="2147483665" r:id="rId5"/>
    <p:sldLayoutId id="2147483714" r:id="rId6"/>
    <p:sldLayoutId id="2147483695" r:id="rId7"/>
    <p:sldLayoutId id="2147483739" r:id="rId8"/>
    <p:sldLayoutId id="2147483738" r:id="rId9"/>
    <p:sldLayoutId id="2147483740" r:id="rId10"/>
    <p:sldLayoutId id="2147483737" r:id="rId11"/>
    <p:sldLayoutId id="2147483761" r:id="rId12"/>
    <p:sldLayoutId id="2147483701" r:id="rId13"/>
    <p:sldLayoutId id="2147483702" r:id="rId14"/>
    <p:sldLayoutId id="2147483749" r:id="rId15"/>
    <p:sldLayoutId id="2147483748" r:id="rId16"/>
    <p:sldLayoutId id="2147483741" r:id="rId17"/>
    <p:sldLayoutId id="2147483745" r:id="rId18"/>
    <p:sldLayoutId id="2147483744" r:id="rId19"/>
    <p:sldLayoutId id="2147483746" r:id="rId20"/>
    <p:sldLayoutId id="2147483706" r:id="rId21"/>
    <p:sldLayoutId id="2147483719" r:id="rId22"/>
    <p:sldLayoutId id="2147483707" r:id="rId23"/>
    <p:sldLayoutId id="2147483720" r:id="rId24"/>
    <p:sldLayoutId id="2147483708" r:id="rId25"/>
    <p:sldLayoutId id="2147483747" r:id="rId26"/>
    <p:sldLayoutId id="2147483709" r:id="rId27"/>
    <p:sldLayoutId id="2147483753" r:id="rId28"/>
    <p:sldLayoutId id="2147483752" r:id="rId29"/>
    <p:sldLayoutId id="2147483755" r:id="rId30"/>
    <p:sldLayoutId id="2147483756" r:id="rId31"/>
    <p:sldLayoutId id="2147483757" r:id="rId32"/>
    <p:sldLayoutId id="2147483758" r:id="rId33"/>
    <p:sldLayoutId id="2147483759" r:id="rId34"/>
    <p:sldLayoutId id="2147483763" r:id="rId35"/>
    <p:sldLayoutId id="2147483765" r:id="rId36"/>
    <p:sldLayoutId id="2147483760" r:id="rId37"/>
    <p:sldLayoutId id="2147483731" r:id="rId38"/>
    <p:sldLayoutId id="2147483754" r:id="rId39"/>
    <p:sldLayoutId id="2147483666" r:id="rId40"/>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heel(1)">
                                      <p:cBhvr>
                                        <p:cTn id="7" dur="500"/>
                                        <p:tgtEl>
                                          <p:spTgt spid="27"/>
                                        </p:tgtEl>
                                      </p:cBhvr>
                                    </p:animEffect>
                                  </p:childTnLst>
                                </p:cTn>
                              </p:par>
                              <p:par>
                                <p:cTn id="8" presetID="12" presetClass="entr" presetSubtype="4" fill="hold" nodeType="withEffect">
                                  <p:stCondLst>
                                    <p:cond delay="400"/>
                                  </p:stCondLst>
                                  <p:childTnLst>
                                    <p:set>
                                      <p:cBhvr>
                                        <p:cTn id="9" dur="1" fill="hold">
                                          <p:stCondLst>
                                            <p:cond delay="0"/>
                                          </p:stCondLst>
                                        </p:cTn>
                                        <p:tgtEl>
                                          <p:spTgt spid="28"/>
                                        </p:tgtEl>
                                        <p:attrNameLst>
                                          <p:attrName>style.visibility</p:attrName>
                                        </p:attrNameLst>
                                      </p:cBhvr>
                                      <p:to>
                                        <p:strVal val="visible"/>
                                      </p:to>
                                    </p:set>
                                    <p:anim calcmode="lin" valueType="num">
                                      <p:cBhvr additive="base">
                                        <p:cTn id="10" dur="500"/>
                                        <p:tgtEl>
                                          <p:spTgt spid="28"/>
                                        </p:tgtEl>
                                        <p:attrNameLst>
                                          <p:attrName>ppt_y</p:attrName>
                                        </p:attrNameLst>
                                      </p:cBhvr>
                                      <p:tavLst>
                                        <p:tav tm="0">
                                          <p:val>
                                            <p:strVal val="#ppt_y+#ppt_h*1.125000"/>
                                          </p:val>
                                        </p:tav>
                                        <p:tav tm="100000">
                                          <p:val>
                                            <p:strVal val="#ppt_y"/>
                                          </p:val>
                                        </p:tav>
                                      </p:tavLst>
                                    </p:anim>
                                    <p:animEffect transition="in" filter="wipe(up)">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txStyles>
    <p:titleStyle>
      <a:lvl1pPr algn="l" defTabSz="914400" rtl="0" eaLnBrk="1" latinLnBrk="0" hangingPunct="1">
        <a:lnSpc>
          <a:spcPct val="100000"/>
        </a:lnSpc>
        <a:spcBef>
          <a:spcPct val="0"/>
        </a:spcBef>
        <a:buNone/>
        <a:defRPr sz="2400" b="1" kern="1200" cap="none" baseline="0">
          <a:solidFill>
            <a:srgbClr val="2D3955"/>
          </a:solidFill>
          <a:latin typeface="ADPortsGroup" panose="00000500000000000000" pitchFamily="50" charset="-78"/>
          <a:ea typeface="+mj-ea"/>
          <a:cs typeface="ADPortsGroup" panose="00000500000000000000" pitchFamily="50" charset="-78"/>
        </a:defRPr>
      </a:lvl1pPr>
    </p:titleStyle>
    <p:bodyStyle>
      <a:lvl1pPr marL="0" indent="0" algn="l" defTabSz="914400" rtl="0" eaLnBrk="1" latinLnBrk="0" hangingPunct="1">
        <a:lnSpc>
          <a:spcPct val="100000"/>
        </a:lnSpc>
        <a:spcBef>
          <a:spcPts val="600"/>
        </a:spcBef>
        <a:buFont typeface="Arial" panose="020B0604020202020204" pitchFamily="34" charset="0"/>
        <a:buNone/>
        <a:defRPr sz="20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408" userDrawn="1">
          <p15:clr>
            <a:srgbClr val="F26B43"/>
          </p15:clr>
        </p15:guide>
        <p15:guide id="4" pos="7272" userDrawn="1">
          <p15:clr>
            <a:srgbClr val="F26B43"/>
          </p15:clr>
        </p15:guide>
        <p15:guide id="5" orient="horz" pos="832" userDrawn="1">
          <p15:clr>
            <a:srgbClr val="F26B43"/>
          </p15:clr>
        </p15:guide>
        <p15:guide id="6" orient="horz" pos="3912" userDrawn="1">
          <p15:clr>
            <a:srgbClr val="F26B43"/>
          </p15:clr>
        </p15:guide>
        <p15:guide id="7" orient="horz" pos="1104" userDrawn="1">
          <p15:clr>
            <a:srgbClr val="F26B43"/>
          </p15:clr>
        </p15:guide>
        <p15:guide id="8" orient="horz" pos="374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8378D-27D2-8946-B8E9-557350923CEB}"/>
              </a:ext>
            </a:extLst>
          </p:cNvPr>
          <p:cNvSpPr>
            <a:spLocks noGrp="1"/>
          </p:cNvSpPr>
          <p:nvPr>
            <p:ph type="title"/>
          </p:nvPr>
        </p:nvSpPr>
        <p:spPr>
          <a:xfrm>
            <a:off x="476031" y="3277815"/>
            <a:ext cx="7023727" cy="505621"/>
          </a:xfrm>
        </p:spPr>
        <p:txBody>
          <a:bodyPr/>
          <a:lstStyle/>
          <a:p>
            <a:r>
              <a:rPr lang="en-GB"/>
              <a:t>Outstanding Marina Award</a:t>
            </a:r>
            <a:endParaRPr lang="en-GB" dirty="0"/>
          </a:p>
        </p:txBody>
      </p:sp>
      <p:sp>
        <p:nvSpPr>
          <p:cNvPr id="3" name="Title 1">
            <a:extLst>
              <a:ext uri="{FF2B5EF4-FFF2-40B4-BE49-F238E27FC236}">
                <a16:creationId xmlns:a16="http://schemas.microsoft.com/office/drawing/2014/main" id="{A4A40194-EF2B-43E1-BD88-6A9BF66DDD00}"/>
              </a:ext>
            </a:extLst>
          </p:cNvPr>
          <p:cNvSpPr txBox="1">
            <a:spLocks/>
          </p:cNvSpPr>
          <p:nvPr/>
        </p:nvSpPr>
        <p:spPr>
          <a:xfrm>
            <a:off x="476030" y="4688562"/>
            <a:ext cx="5790546" cy="505621"/>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r>
              <a:rPr lang="en-GB" dirty="0">
                <a:solidFill>
                  <a:schemeClr val="bg1"/>
                </a:solidFill>
              </a:rPr>
              <a:t>Submission</a:t>
            </a:r>
          </a:p>
          <a:p>
            <a:r>
              <a:rPr lang="en-GB" dirty="0">
                <a:solidFill>
                  <a:schemeClr val="bg1"/>
                </a:solidFill>
              </a:rPr>
              <a:t>Template</a:t>
            </a:r>
            <a:br>
              <a:rPr lang="en-GB" dirty="0">
                <a:solidFill>
                  <a:schemeClr val="bg1"/>
                </a:solidFill>
              </a:rPr>
            </a:br>
            <a:r>
              <a:rPr lang="en-US" sz="1800" dirty="0">
                <a:solidFill>
                  <a:srgbClr val="FF0000"/>
                </a:solidFill>
              </a:rPr>
              <a:t>If you applied on the Outstanding Marina Award you will automatically participate in all of the other categories. </a:t>
            </a:r>
            <a:endParaRPr lang="en-GB" dirty="0">
              <a:solidFill>
                <a:schemeClr val="bg1"/>
              </a:solidFill>
            </a:endParaRPr>
          </a:p>
        </p:txBody>
      </p:sp>
    </p:spTree>
    <p:extLst>
      <p:ext uri="{BB962C8B-B14F-4D97-AF65-F5344CB8AC3E}">
        <p14:creationId xmlns:p14="http://schemas.microsoft.com/office/powerpoint/2010/main" val="383276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6F19CFDC-57E0-4BB4-A48D-45C0DBF450A0}"/>
              </a:ext>
            </a:extLst>
          </p:cNvPr>
          <p:cNvSpPr>
            <a:spLocks noGrp="1"/>
          </p:cNvSpPr>
          <p:nvPr>
            <p:ph sz="quarter" idx="10"/>
          </p:nvPr>
        </p:nvSpPr>
        <p:spPr>
          <a:xfrm>
            <a:off x="595882" y="1491941"/>
            <a:ext cx="8860584" cy="4668643"/>
          </a:xfrm>
        </p:spPr>
        <p:txBody>
          <a:bodyPr/>
          <a:lstStyle/>
          <a:p>
            <a:pPr marL="342900" indent="-342900">
              <a:buFont typeface="+mj-lt"/>
              <a:buAutoNum type="arabicPeriod"/>
            </a:pPr>
            <a:r>
              <a:rPr lang="en-US" sz="1200" dirty="0"/>
              <a:t>Change the name on the cover slide to match the name of your Marina.</a:t>
            </a:r>
          </a:p>
          <a:p>
            <a:pPr marL="342900" indent="-342900">
              <a:buFont typeface="+mj-lt"/>
              <a:buAutoNum type="arabicPeriod"/>
            </a:pPr>
            <a:r>
              <a:rPr lang="en-US" sz="1200" dirty="0"/>
              <a:t>This template is for your guidance, and you are not required to follow it exactly as long as you respond to the criteria requirements. You may change the </a:t>
            </a:r>
            <a:r>
              <a:rPr lang="en-US" sz="1200" dirty="0" err="1"/>
              <a:t>colours</a:t>
            </a:r>
            <a:r>
              <a:rPr lang="en-US" sz="1200" dirty="0"/>
              <a:t>, layout, or use </a:t>
            </a:r>
            <a:r>
              <a:rPr lang="en-US" sz="1200"/>
              <a:t>animations as you see fit.</a:t>
            </a:r>
            <a:endParaRPr lang="en-US" sz="1200" dirty="0"/>
          </a:p>
          <a:p>
            <a:pPr marL="342900" indent="-342900">
              <a:buFont typeface="+mj-lt"/>
              <a:buAutoNum type="arabicPeriod"/>
            </a:pPr>
            <a:r>
              <a:rPr lang="en-US" sz="1200" dirty="0"/>
              <a:t>You may include images, graphs, external links, or any other supporting media within your slides.</a:t>
            </a:r>
          </a:p>
          <a:p>
            <a:pPr marL="342900" indent="-342900">
              <a:buFont typeface="+mj-lt"/>
              <a:buAutoNum type="arabicPeriod"/>
            </a:pPr>
            <a:r>
              <a:rPr lang="en-US" sz="1200" dirty="0"/>
              <a:t>There is a dedicated section within this PowerPoint file for each criteria, please add as many slides as required to present your approach, practices, and results.</a:t>
            </a:r>
          </a:p>
          <a:p>
            <a:pPr marL="342900" indent="-342900">
              <a:buFont typeface="+mj-lt"/>
              <a:buAutoNum type="arabicPeriod"/>
            </a:pPr>
            <a:r>
              <a:rPr lang="en-US" sz="1200" dirty="0"/>
              <a:t>In the ‘Results’ related criteria, it is expected to present your numbers in graph format. A sample graph is added within this template that can be replicated. It is highly recommended that results  compare to targets and benchmarks.</a:t>
            </a:r>
          </a:p>
          <a:p>
            <a:pPr marL="342900" indent="-342900">
              <a:buFont typeface="+mj-lt"/>
              <a:buAutoNum type="arabicPeriod"/>
            </a:pPr>
            <a:r>
              <a:rPr lang="en-US" sz="1200" dirty="0"/>
              <a:t>It is recommended to show at least three years of data for results (or ideally more) so trends can be </a:t>
            </a:r>
            <a:r>
              <a:rPr lang="en-US" sz="1200" dirty="0" err="1"/>
              <a:t>realised</a:t>
            </a:r>
            <a:r>
              <a:rPr lang="en-US" sz="1200" dirty="0"/>
              <a:t>.</a:t>
            </a:r>
            <a:endParaRPr lang="ar-AE" sz="1200" dirty="0"/>
          </a:p>
          <a:p>
            <a:pPr marL="342900" indent="-342900">
              <a:buFont typeface="+mj-lt"/>
              <a:buAutoNum type="arabicPeriod"/>
            </a:pPr>
            <a:r>
              <a:rPr lang="en-US" sz="1200" dirty="0"/>
              <a:t>You are free to include as many KPI results as you want; you are not limited to the number of graphs included in this template, and they are for demonstration purposes only.</a:t>
            </a:r>
          </a:p>
          <a:p>
            <a:pPr marL="342900" indent="-342900">
              <a:buFont typeface="+mj-lt"/>
              <a:buAutoNum type="arabicPeriod"/>
            </a:pPr>
            <a:r>
              <a:rPr lang="en-US" sz="1200" dirty="0"/>
              <a:t>It is expected to have perception measures within the results,  where applicable, which are typically the results of satisfaction surveys.</a:t>
            </a:r>
          </a:p>
          <a:p>
            <a:pPr marL="342900" indent="-342900">
              <a:buFont typeface="+mj-lt"/>
              <a:buAutoNum type="arabicPeriod"/>
            </a:pPr>
            <a:r>
              <a:rPr lang="en-US" sz="1200" dirty="0"/>
              <a:t>The ‘Key Information’ section is required, but it is not used for the assessment. The purpose is to provide better factual understanding of the marina participating in the award. Please see the required information in a smaller font under the slide title.</a:t>
            </a:r>
          </a:p>
          <a:p>
            <a:pPr marL="342900" indent="-342900">
              <a:buFont typeface="+mj-lt"/>
              <a:buAutoNum type="arabicPeriod"/>
            </a:pPr>
            <a:r>
              <a:rPr lang="en-US" sz="1200" dirty="0"/>
              <a:t>You may include any additional supporting evidence in the appendix at the end, or upload them separately on the awards webpage.</a:t>
            </a:r>
          </a:p>
          <a:p>
            <a:pPr marL="342900" indent="-342900">
              <a:buFont typeface="+mj-lt"/>
              <a:buAutoNum type="arabicPeriod"/>
            </a:pPr>
            <a:r>
              <a:rPr lang="en-US" sz="1200" dirty="0"/>
              <a:t>You may remove this slide after you have finished your submission, and any other instructions within the slides.</a:t>
            </a:r>
          </a:p>
        </p:txBody>
      </p:sp>
      <p:sp>
        <p:nvSpPr>
          <p:cNvPr id="11" name="Title 10">
            <a:extLst>
              <a:ext uri="{FF2B5EF4-FFF2-40B4-BE49-F238E27FC236}">
                <a16:creationId xmlns:a16="http://schemas.microsoft.com/office/drawing/2014/main" id="{1131A38F-AB6B-457A-8363-6A7F581DC1C9}"/>
              </a:ext>
            </a:extLst>
          </p:cNvPr>
          <p:cNvSpPr>
            <a:spLocks noGrp="1"/>
          </p:cNvSpPr>
          <p:nvPr>
            <p:ph type="title"/>
          </p:nvPr>
        </p:nvSpPr>
        <p:spPr/>
        <p:txBody>
          <a:bodyPr/>
          <a:lstStyle/>
          <a:p>
            <a:r>
              <a:rPr lang="en-US" dirty="0"/>
              <a:t>How to use this template</a:t>
            </a:r>
            <a:br>
              <a:rPr lang="en-US" dirty="0"/>
            </a:br>
            <a:r>
              <a:rPr lang="en-US" sz="1600" cap="none" dirty="0">
                <a:solidFill>
                  <a:srgbClr val="FF0000"/>
                </a:solidFill>
              </a:rPr>
              <a:t>Please read these </a:t>
            </a:r>
            <a:r>
              <a:rPr lang="en-US" sz="1600" dirty="0">
                <a:solidFill>
                  <a:srgbClr val="FF0000"/>
                </a:solidFill>
              </a:rPr>
              <a:t>i</a:t>
            </a:r>
            <a:r>
              <a:rPr lang="en-US" sz="1600" cap="none" dirty="0">
                <a:solidFill>
                  <a:srgbClr val="FF0000"/>
                </a:solidFill>
              </a:rPr>
              <a:t>nstructions </a:t>
            </a:r>
            <a:r>
              <a:rPr lang="en-US" sz="1600" dirty="0">
                <a:solidFill>
                  <a:srgbClr val="FF0000"/>
                </a:solidFill>
              </a:rPr>
              <a:t>c</a:t>
            </a:r>
            <a:r>
              <a:rPr lang="en-US" sz="1600" cap="none" dirty="0">
                <a:solidFill>
                  <a:srgbClr val="FF0000"/>
                </a:solidFill>
              </a:rPr>
              <a:t>arefully</a:t>
            </a:r>
            <a:endParaRPr lang="en-US" dirty="0">
              <a:solidFill>
                <a:srgbClr val="FF0000"/>
              </a:solidFill>
            </a:endParaRPr>
          </a:p>
        </p:txBody>
      </p:sp>
    </p:spTree>
    <p:extLst>
      <p:ext uri="{BB962C8B-B14F-4D97-AF65-F5344CB8AC3E}">
        <p14:creationId xmlns:p14="http://schemas.microsoft.com/office/powerpoint/2010/main" val="4101667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D6B26A1-7707-4F9A-A585-64DD1C569E93}"/>
              </a:ext>
            </a:extLst>
          </p:cNvPr>
          <p:cNvSpPr>
            <a:spLocks noGrp="1"/>
          </p:cNvSpPr>
          <p:nvPr>
            <p:ph type="title"/>
          </p:nvPr>
        </p:nvSpPr>
        <p:spPr>
          <a:xfrm>
            <a:off x="441565" y="1236642"/>
            <a:ext cx="3186744" cy="1146813"/>
          </a:xfrm>
        </p:spPr>
        <p:txBody>
          <a:bodyPr/>
          <a:lstStyle/>
          <a:p>
            <a:r>
              <a:rPr lang="en-US" dirty="0"/>
              <a:t>Award Submission Process</a:t>
            </a:r>
          </a:p>
        </p:txBody>
      </p:sp>
      <p:sp>
        <p:nvSpPr>
          <p:cNvPr id="14" name="Text Placeholder 13">
            <a:extLst>
              <a:ext uri="{FF2B5EF4-FFF2-40B4-BE49-F238E27FC236}">
                <a16:creationId xmlns:a16="http://schemas.microsoft.com/office/drawing/2014/main" id="{203FDC1A-413F-41F6-A65F-8CB2C043B556}"/>
              </a:ext>
            </a:extLst>
          </p:cNvPr>
          <p:cNvSpPr>
            <a:spLocks noGrp="1"/>
          </p:cNvSpPr>
          <p:nvPr>
            <p:ph type="body" sz="quarter" idx="14"/>
          </p:nvPr>
        </p:nvSpPr>
        <p:spPr>
          <a:xfrm>
            <a:off x="6490603" y="3741216"/>
            <a:ext cx="5053693" cy="308233"/>
          </a:xfrm>
        </p:spPr>
        <p:txBody>
          <a:bodyPr anchor="b"/>
          <a:lstStyle/>
          <a:p>
            <a:r>
              <a:rPr lang="en-US" dirty="0"/>
              <a:t>Save &amp; upload</a:t>
            </a:r>
            <a:endParaRPr lang="en-US" u="sng" dirty="0"/>
          </a:p>
        </p:txBody>
      </p:sp>
      <p:sp>
        <p:nvSpPr>
          <p:cNvPr id="32" name="Graphic 18">
            <a:extLst>
              <a:ext uri="{FF2B5EF4-FFF2-40B4-BE49-F238E27FC236}">
                <a16:creationId xmlns:a16="http://schemas.microsoft.com/office/drawing/2014/main" id="{CA88C02E-ACE6-4422-A622-70DAF9C7F27D}"/>
              </a:ext>
            </a:extLst>
          </p:cNvPr>
          <p:cNvSpPr/>
          <p:nvPr/>
        </p:nvSpPr>
        <p:spPr>
          <a:xfrm>
            <a:off x="5406850" y="3884043"/>
            <a:ext cx="776236" cy="776165"/>
          </a:xfrm>
          <a:custGeom>
            <a:avLst/>
            <a:gdLst>
              <a:gd name="connsiteX0" fmla="*/ 295148 w 588510"/>
              <a:gd name="connsiteY0" fmla="*/ 588456 h 588456"/>
              <a:gd name="connsiteX1" fmla="*/ 226231 w 588510"/>
              <a:gd name="connsiteY1" fmla="*/ 539442 h 588456"/>
              <a:gd name="connsiteX2" fmla="*/ 222978 w 588510"/>
              <a:gd name="connsiteY2" fmla="*/ 521983 h 588456"/>
              <a:gd name="connsiteX3" fmla="*/ 215771 w 588510"/>
              <a:gd name="connsiteY3" fmla="*/ 512457 h 588456"/>
              <a:gd name="connsiteX4" fmla="*/ 195317 w 588510"/>
              <a:gd name="connsiteY4" fmla="*/ 503882 h 588456"/>
              <a:gd name="connsiteX5" fmla="*/ 93868 w 588510"/>
              <a:gd name="connsiteY5" fmla="*/ 410507 h 588456"/>
              <a:gd name="connsiteX6" fmla="*/ 78294 w 588510"/>
              <a:gd name="connsiteY6" fmla="*/ 377867 h 588456"/>
              <a:gd name="connsiteX7" fmla="*/ 75375 w 588510"/>
              <a:gd name="connsiteY7" fmla="*/ 370852 h 588456"/>
              <a:gd name="connsiteX8" fmla="*/ 69027 w 588510"/>
              <a:gd name="connsiteY8" fmla="*/ 366197 h 588456"/>
              <a:gd name="connsiteX9" fmla="*/ 47364 w 588510"/>
              <a:gd name="connsiteY9" fmla="*/ 361735 h 588456"/>
              <a:gd name="connsiteX10" fmla="*/ 2721 w 588510"/>
              <a:gd name="connsiteY10" fmla="*/ 312695 h 588456"/>
              <a:gd name="connsiteX11" fmla="*/ 20688 w 588510"/>
              <a:gd name="connsiteY11" fmla="*/ 244387 h 588456"/>
              <a:gd name="connsiteX12" fmla="*/ 54488 w 588510"/>
              <a:gd name="connsiteY12" fmla="*/ 224859 h 588456"/>
              <a:gd name="connsiteX13" fmla="*/ 65932 w 588510"/>
              <a:gd name="connsiteY13" fmla="*/ 223049 h 588456"/>
              <a:gd name="connsiteX14" fmla="*/ 69511 w 588510"/>
              <a:gd name="connsiteY14" fmla="*/ 222665 h 588456"/>
              <a:gd name="connsiteX15" fmla="*/ 75175 w 588510"/>
              <a:gd name="connsiteY15" fmla="*/ 218278 h 588456"/>
              <a:gd name="connsiteX16" fmla="*/ 78278 w 588510"/>
              <a:gd name="connsiteY16" fmla="*/ 210045 h 588456"/>
              <a:gd name="connsiteX17" fmla="*/ 191063 w 588510"/>
              <a:gd name="connsiteY17" fmla="*/ 86724 h 588456"/>
              <a:gd name="connsiteX18" fmla="*/ 214936 w 588510"/>
              <a:gd name="connsiteY18" fmla="*/ 76506 h 588456"/>
              <a:gd name="connsiteX19" fmla="*/ 216621 w 588510"/>
              <a:gd name="connsiteY19" fmla="*/ 75872 h 588456"/>
              <a:gd name="connsiteX20" fmla="*/ 222877 w 588510"/>
              <a:gd name="connsiteY20" fmla="*/ 67372 h 588456"/>
              <a:gd name="connsiteX21" fmla="*/ 231052 w 588510"/>
              <a:gd name="connsiteY21" fmla="*/ 38310 h 588456"/>
              <a:gd name="connsiteX22" fmla="*/ 277389 w 588510"/>
              <a:gd name="connsiteY22" fmla="*/ 2450 h 588456"/>
              <a:gd name="connsiteX23" fmla="*/ 284237 w 588510"/>
              <a:gd name="connsiteY23" fmla="*/ 1065 h 588456"/>
              <a:gd name="connsiteX24" fmla="*/ 300920 w 588510"/>
              <a:gd name="connsiteY24" fmla="*/ 231 h 588456"/>
              <a:gd name="connsiteX25" fmla="*/ 310121 w 588510"/>
              <a:gd name="connsiteY25" fmla="*/ 2016 h 588456"/>
              <a:gd name="connsiteX26" fmla="*/ 355048 w 588510"/>
              <a:gd name="connsiteY26" fmla="*/ 33664 h 588456"/>
              <a:gd name="connsiteX27" fmla="*/ 365750 w 588510"/>
              <a:gd name="connsiteY27" fmla="*/ 66413 h 588456"/>
              <a:gd name="connsiteX28" fmla="*/ 373683 w 588510"/>
              <a:gd name="connsiteY28" fmla="*/ 76489 h 588456"/>
              <a:gd name="connsiteX29" fmla="*/ 420154 w 588510"/>
              <a:gd name="connsiteY29" fmla="*/ 99537 h 588456"/>
              <a:gd name="connsiteX30" fmla="*/ 513044 w 588510"/>
              <a:gd name="connsiteY30" fmla="*/ 216618 h 588456"/>
              <a:gd name="connsiteX31" fmla="*/ 513453 w 588510"/>
              <a:gd name="connsiteY31" fmla="*/ 217744 h 588456"/>
              <a:gd name="connsiteX32" fmla="*/ 520135 w 588510"/>
              <a:gd name="connsiteY32" fmla="*/ 222757 h 588456"/>
              <a:gd name="connsiteX33" fmla="*/ 550389 w 588510"/>
              <a:gd name="connsiteY33" fmla="*/ 230915 h 588456"/>
              <a:gd name="connsiteX34" fmla="*/ 586491 w 588510"/>
              <a:gd name="connsiteY34" fmla="*/ 278186 h 588456"/>
              <a:gd name="connsiteX35" fmla="*/ 572194 w 588510"/>
              <a:gd name="connsiteY35" fmla="*/ 340039 h 588456"/>
              <a:gd name="connsiteX36" fmla="*/ 529335 w 588510"/>
              <a:gd name="connsiteY36" fmla="*/ 364796 h 588456"/>
              <a:gd name="connsiteX37" fmla="*/ 522028 w 588510"/>
              <a:gd name="connsiteY37" fmla="*/ 365956 h 588456"/>
              <a:gd name="connsiteX38" fmla="*/ 513011 w 588510"/>
              <a:gd name="connsiteY38" fmla="*/ 372604 h 588456"/>
              <a:gd name="connsiteX39" fmla="*/ 511026 w 588510"/>
              <a:gd name="connsiteY39" fmla="*/ 376966 h 588456"/>
              <a:gd name="connsiteX40" fmla="*/ 473356 w 588510"/>
              <a:gd name="connsiteY40" fmla="*/ 441955 h 588456"/>
              <a:gd name="connsiteX41" fmla="*/ 406490 w 588510"/>
              <a:gd name="connsiteY41" fmla="*/ 497234 h 588456"/>
              <a:gd name="connsiteX42" fmla="*/ 373049 w 588510"/>
              <a:gd name="connsiteY42" fmla="*/ 512465 h 588456"/>
              <a:gd name="connsiteX43" fmla="*/ 370830 w 588510"/>
              <a:gd name="connsiteY43" fmla="*/ 513366 h 588456"/>
              <a:gd name="connsiteX44" fmla="*/ 366101 w 588510"/>
              <a:gd name="connsiteY44" fmla="*/ 520048 h 588456"/>
              <a:gd name="connsiteX45" fmla="*/ 363799 w 588510"/>
              <a:gd name="connsiteY45" fmla="*/ 535455 h 588456"/>
              <a:gd name="connsiteX46" fmla="*/ 310980 w 588510"/>
              <a:gd name="connsiteY46" fmla="*/ 586555 h 588456"/>
              <a:gd name="connsiteX47" fmla="*/ 295148 w 588510"/>
              <a:gd name="connsiteY47" fmla="*/ 588456 h 588456"/>
              <a:gd name="connsiteX48" fmla="*/ 363657 w 588510"/>
              <a:gd name="connsiteY48" fmla="*/ 494606 h 588456"/>
              <a:gd name="connsiteX49" fmla="*/ 449432 w 588510"/>
              <a:gd name="connsiteY49" fmla="*/ 438109 h 588456"/>
              <a:gd name="connsiteX50" fmla="*/ 494635 w 588510"/>
              <a:gd name="connsiteY50" fmla="*/ 363653 h 588456"/>
              <a:gd name="connsiteX51" fmla="*/ 492675 w 588510"/>
              <a:gd name="connsiteY51" fmla="*/ 362744 h 588456"/>
              <a:gd name="connsiteX52" fmla="*/ 471496 w 588510"/>
              <a:gd name="connsiteY52" fmla="*/ 350340 h 588456"/>
              <a:gd name="connsiteX53" fmla="*/ 448707 w 588510"/>
              <a:gd name="connsiteY53" fmla="*/ 319126 h 588456"/>
              <a:gd name="connsiteX54" fmla="*/ 445787 w 588510"/>
              <a:gd name="connsiteY54" fmla="*/ 281973 h 588456"/>
              <a:gd name="connsiteX55" fmla="*/ 468876 w 588510"/>
              <a:gd name="connsiteY55" fmla="*/ 240475 h 588456"/>
              <a:gd name="connsiteX56" fmla="*/ 492633 w 588510"/>
              <a:gd name="connsiteY56" fmla="*/ 226219 h 588456"/>
              <a:gd name="connsiteX57" fmla="*/ 494585 w 588510"/>
              <a:gd name="connsiteY57" fmla="*/ 225310 h 588456"/>
              <a:gd name="connsiteX58" fmla="*/ 432165 w 588510"/>
              <a:gd name="connsiteY58" fmla="*/ 134020 h 588456"/>
              <a:gd name="connsiteX59" fmla="*/ 363473 w 588510"/>
              <a:gd name="connsiteY59" fmla="*/ 94207 h 588456"/>
              <a:gd name="connsiteX60" fmla="*/ 362564 w 588510"/>
              <a:gd name="connsiteY60" fmla="*/ 96225 h 588456"/>
              <a:gd name="connsiteX61" fmla="*/ 352588 w 588510"/>
              <a:gd name="connsiteY61" fmla="*/ 114443 h 588456"/>
              <a:gd name="connsiteX62" fmla="*/ 318112 w 588510"/>
              <a:gd name="connsiteY62" fmla="*/ 140493 h 588456"/>
              <a:gd name="connsiteX63" fmla="*/ 281318 w 588510"/>
              <a:gd name="connsiteY63" fmla="*/ 142988 h 588456"/>
              <a:gd name="connsiteX64" fmla="*/ 243214 w 588510"/>
              <a:gd name="connsiteY64" fmla="*/ 123118 h 588456"/>
              <a:gd name="connsiteX65" fmla="*/ 226423 w 588510"/>
              <a:gd name="connsiteY65" fmla="*/ 96767 h 588456"/>
              <a:gd name="connsiteX66" fmla="*/ 225305 w 588510"/>
              <a:gd name="connsiteY66" fmla="*/ 94207 h 588456"/>
              <a:gd name="connsiteX67" fmla="*/ 149998 w 588510"/>
              <a:gd name="connsiteY67" fmla="*/ 139960 h 588456"/>
              <a:gd name="connsiteX68" fmla="*/ 94168 w 588510"/>
              <a:gd name="connsiteY68" fmla="*/ 225285 h 588456"/>
              <a:gd name="connsiteX69" fmla="*/ 96295 w 588510"/>
              <a:gd name="connsiteY69" fmla="*/ 226252 h 588456"/>
              <a:gd name="connsiteX70" fmla="*/ 115447 w 588510"/>
              <a:gd name="connsiteY70" fmla="*/ 236988 h 588456"/>
              <a:gd name="connsiteX71" fmla="*/ 140180 w 588510"/>
              <a:gd name="connsiteY71" fmla="*/ 269853 h 588456"/>
              <a:gd name="connsiteX72" fmla="*/ 143225 w 588510"/>
              <a:gd name="connsiteY72" fmla="*/ 305430 h 588456"/>
              <a:gd name="connsiteX73" fmla="*/ 119735 w 588510"/>
              <a:gd name="connsiteY73" fmla="*/ 348430 h 588456"/>
              <a:gd name="connsiteX74" fmla="*/ 96212 w 588510"/>
              <a:gd name="connsiteY74" fmla="*/ 362694 h 588456"/>
              <a:gd name="connsiteX75" fmla="*/ 94168 w 588510"/>
              <a:gd name="connsiteY75" fmla="*/ 363645 h 588456"/>
              <a:gd name="connsiteX76" fmla="*/ 225130 w 588510"/>
              <a:gd name="connsiteY76" fmla="*/ 494548 h 588456"/>
              <a:gd name="connsiteX77" fmla="*/ 226114 w 588510"/>
              <a:gd name="connsiteY77" fmla="*/ 492479 h 588456"/>
              <a:gd name="connsiteX78" fmla="*/ 238234 w 588510"/>
              <a:gd name="connsiteY78" fmla="*/ 471817 h 588456"/>
              <a:gd name="connsiteX79" fmla="*/ 272751 w 588510"/>
              <a:gd name="connsiteY79" fmla="*/ 447777 h 588456"/>
              <a:gd name="connsiteX80" fmla="*/ 307827 w 588510"/>
              <a:gd name="connsiteY80" fmla="*/ 445950 h 588456"/>
              <a:gd name="connsiteX81" fmla="*/ 346715 w 588510"/>
              <a:gd name="connsiteY81" fmla="*/ 467155 h 588456"/>
              <a:gd name="connsiteX82" fmla="*/ 362514 w 588510"/>
              <a:gd name="connsiteY82" fmla="*/ 492062 h 588456"/>
              <a:gd name="connsiteX83" fmla="*/ 363657 w 588510"/>
              <a:gd name="connsiteY83" fmla="*/ 494606 h 588456"/>
              <a:gd name="connsiteX84" fmla="*/ 516781 w 588510"/>
              <a:gd name="connsiteY84" fmla="*/ 242919 h 588456"/>
              <a:gd name="connsiteX85" fmla="*/ 465081 w 588510"/>
              <a:gd name="connsiteY85" fmla="*/ 293969 h 588456"/>
              <a:gd name="connsiteX86" fmla="*/ 516006 w 588510"/>
              <a:gd name="connsiteY86" fmla="*/ 345853 h 588456"/>
              <a:gd name="connsiteX87" fmla="*/ 567948 w 588510"/>
              <a:gd name="connsiteY87" fmla="*/ 294577 h 588456"/>
              <a:gd name="connsiteX88" fmla="*/ 516781 w 588510"/>
              <a:gd name="connsiteY88" fmla="*/ 242919 h 588456"/>
              <a:gd name="connsiteX89" fmla="*/ 345773 w 588510"/>
              <a:gd name="connsiteY89" fmla="*/ 516461 h 588456"/>
              <a:gd name="connsiteX90" fmla="*/ 294439 w 588510"/>
              <a:gd name="connsiteY90" fmla="*/ 465253 h 588456"/>
              <a:gd name="connsiteX91" fmla="*/ 242997 w 588510"/>
              <a:gd name="connsiteY91" fmla="*/ 516578 h 588456"/>
              <a:gd name="connsiteX92" fmla="*/ 294347 w 588510"/>
              <a:gd name="connsiteY92" fmla="*/ 568128 h 588456"/>
              <a:gd name="connsiteX93" fmla="*/ 345773 w 588510"/>
              <a:gd name="connsiteY93" fmla="*/ 516461 h 588456"/>
              <a:gd name="connsiteX94" fmla="*/ 243039 w 588510"/>
              <a:gd name="connsiteY94" fmla="*/ 71860 h 588456"/>
              <a:gd name="connsiteX95" fmla="*/ 294114 w 588510"/>
              <a:gd name="connsiteY95" fmla="*/ 123652 h 588456"/>
              <a:gd name="connsiteX96" fmla="*/ 345773 w 588510"/>
              <a:gd name="connsiteY96" fmla="*/ 72460 h 588456"/>
              <a:gd name="connsiteX97" fmla="*/ 294097 w 588510"/>
              <a:gd name="connsiteY97" fmla="*/ 20743 h 588456"/>
              <a:gd name="connsiteX98" fmla="*/ 243039 w 588510"/>
              <a:gd name="connsiteY98" fmla="*/ 71860 h 588456"/>
              <a:gd name="connsiteX99" fmla="*/ 123647 w 588510"/>
              <a:gd name="connsiteY99" fmla="*/ 294361 h 588456"/>
              <a:gd name="connsiteX100" fmla="*/ 72389 w 588510"/>
              <a:gd name="connsiteY100" fmla="*/ 242910 h 588456"/>
              <a:gd name="connsiteX101" fmla="*/ 20863 w 588510"/>
              <a:gd name="connsiteY101" fmla="*/ 294419 h 588456"/>
              <a:gd name="connsiteX102" fmla="*/ 72222 w 588510"/>
              <a:gd name="connsiteY102" fmla="*/ 345853 h 588456"/>
              <a:gd name="connsiteX103" fmla="*/ 123647 w 588510"/>
              <a:gd name="connsiteY103" fmla="*/ 294361 h 588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588510" h="588456">
                <a:moveTo>
                  <a:pt x="295148" y="588456"/>
                </a:moveTo>
                <a:cubicBezTo>
                  <a:pt x="256777" y="588315"/>
                  <a:pt x="233379" y="562097"/>
                  <a:pt x="226231" y="539442"/>
                </a:cubicBezTo>
                <a:cubicBezTo>
                  <a:pt x="224437" y="533753"/>
                  <a:pt x="223311" y="527931"/>
                  <a:pt x="222978" y="521983"/>
                </a:cubicBezTo>
                <a:cubicBezTo>
                  <a:pt x="222702" y="517112"/>
                  <a:pt x="220208" y="514209"/>
                  <a:pt x="215771" y="512457"/>
                </a:cubicBezTo>
                <a:cubicBezTo>
                  <a:pt x="208897" y="509738"/>
                  <a:pt x="202007" y="507019"/>
                  <a:pt x="195317" y="503882"/>
                </a:cubicBezTo>
                <a:cubicBezTo>
                  <a:pt x="151708" y="483420"/>
                  <a:pt x="118150" y="452006"/>
                  <a:pt x="93868" y="410507"/>
                </a:cubicBezTo>
                <a:cubicBezTo>
                  <a:pt x="87754" y="400056"/>
                  <a:pt x="82832" y="389062"/>
                  <a:pt x="78294" y="377867"/>
                </a:cubicBezTo>
                <a:cubicBezTo>
                  <a:pt x="77344" y="375523"/>
                  <a:pt x="76318" y="373196"/>
                  <a:pt x="75375" y="370852"/>
                </a:cubicBezTo>
                <a:cubicBezTo>
                  <a:pt x="74215" y="367974"/>
                  <a:pt x="72214" y="366398"/>
                  <a:pt x="69027" y="366197"/>
                </a:cubicBezTo>
                <a:cubicBezTo>
                  <a:pt x="61603" y="365730"/>
                  <a:pt x="54338" y="364371"/>
                  <a:pt x="47364" y="361735"/>
                </a:cubicBezTo>
                <a:cubicBezTo>
                  <a:pt x="24183" y="352968"/>
                  <a:pt x="9177" y="336468"/>
                  <a:pt x="2721" y="312695"/>
                </a:cubicBezTo>
                <a:cubicBezTo>
                  <a:pt x="-4353" y="286678"/>
                  <a:pt x="2621" y="263897"/>
                  <a:pt x="20688" y="244387"/>
                </a:cubicBezTo>
                <a:cubicBezTo>
                  <a:pt x="29880" y="234460"/>
                  <a:pt x="41275" y="227946"/>
                  <a:pt x="54488" y="224859"/>
                </a:cubicBezTo>
                <a:cubicBezTo>
                  <a:pt x="58242" y="223983"/>
                  <a:pt x="62112" y="223616"/>
                  <a:pt x="65932" y="223049"/>
                </a:cubicBezTo>
                <a:cubicBezTo>
                  <a:pt x="67117" y="222874"/>
                  <a:pt x="68318" y="222782"/>
                  <a:pt x="69511" y="222665"/>
                </a:cubicBezTo>
                <a:cubicBezTo>
                  <a:pt x="72314" y="222382"/>
                  <a:pt x="74190" y="220914"/>
                  <a:pt x="75175" y="218278"/>
                </a:cubicBezTo>
                <a:cubicBezTo>
                  <a:pt x="76201" y="215534"/>
                  <a:pt x="77202" y="212772"/>
                  <a:pt x="78278" y="210045"/>
                </a:cubicBezTo>
                <a:cubicBezTo>
                  <a:pt x="99140" y="156834"/>
                  <a:pt x="139930" y="112232"/>
                  <a:pt x="191063" y="86724"/>
                </a:cubicBezTo>
                <a:cubicBezTo>
                  <a:pt x="198821" y="82854"/>
                  <a:pt x="206795" y="79475"/>
                  <a:pt x="214936" y="76506"/>
                </a:cubicBezTo>
                <a:cubicBezTo>
                  <a:pt x="215495" y="76297"/>
                  <a:pt x="216062" y="76089"/>
                  <a:pt x="216621" y="75872"/>
                </a:cubicBezTo>
                <a:cubicBezTo>
                  <a:pt x="220467" y="74329"/>
                  <a:pt x="222544" y="71501"/>
                  <a:pt x="222877" y="67372"/>
                </a:cubicBezTo>
                <a:cubicBezTo>
                  <a:pt x="223695" y="57154"/>
                  <a:pt x="226189" y="47377"/>
                  <a:pt x="231052" y="38310"/>
                </a:cubicBezTo>
                <a:cubicBezTo>
                  <a:pt x="241162" y="19492"/>
                  <a:pt x="256811" y="7755"/>
                  <a:pt x="277389" y="2450"/>
                </a:cubicBezTo>
                <a:cubicBezTo>
                  <a:pt x="279641" y="1866"/>
                  <a:pt x="282019" y="1724"/>
                  <a:pt x="284237" y="1065"/>
                </a:cubicBezTo>
                <a:cubicBezTo>
                  <a:pt x="289743" y="-569"/>
                  <a:pt x="295365" y="140"/>
                  <a:pt x="300920" y="231"/>
                </a:cubicBezTo>
                <a:cubicBezTo>
                  <a:pt x="303998" y="281"/>
                  <a:pt x="307076" y="1282"/>
                  <a:pt x="310121" y="2016"/>
                </a:cubicBezTo>
                <a:cubicBezTo>
                  <a:pt x="329248" y="6654"/>
                  <a:pt x="344438" y="16964"/>
                  <a:pt x="355048" y="33664"/>
                </a:cubicBezTo>
                <a:cubicBezTo>
                  <a:pt x="361388" y="43649"/>
                  <a:pt x="364891" y="54634"/>
                  <a:pt x="365750" y="66413"/>
                </a:cubicBezTo>
                <a:cubicBezTo>
                  <a:pt x="366134" y="71676"/>
                  <a:pt x="368803" y="74754"/>
                  <a:pt x="373683" y="76489"/>
                </a:cubicBezTo>
                <a:cubicBezTo>
                  <a:pt x="390074" y="82328"/>
                  <a:pt x="405631" y="89936"/>
                  <a:pt x="420154" y="99537"/>
                </a:cubicBezTo>
                <a:cubicBezTo>
                  <a:pt x="463863" y="128432"/>
                  <a:pt x="494902" y="167420"/>
                  <a:pt x="513044" y="216618"/>
                </a:cubicBezTo>
                <a:cubicBezTo>
                  <a:pt x="513186" y="216993"/>
                  <a:pt x="513328" y="217369"/>
                  <a:pt x="513453" y="217744"/>
                </a:cubicBezTo>
                <a:cubicBezTo>
                  <a:pt x="514521" y="220964"/>
                  <a:pt x="516690" y="222582"/>
                  <a:pt x="520135" y="222757"/>
                </a:cubicBezTo>
                <a:cubicBezTo>
                  <a:pt x="530804" y="223291"/>
                  <a:pt x="540963" y="225835"/>
                  <a:pt x="550389" y="230915"/>
                </a:cubicBezTo>
                <a:cubicBezTo>
                  <a:pt x="569516" y="241225"/>
                  <a:pt x="581712" y="257049"/>
                  <a:pt x="586491" y="278186"/>
                </a:cubicBezTo>
                <a:cubicBezTo>
                  <a:pt x="591646" y="300967"/>
                  <a:pt x="586950" y="321821"/>
                  <a:pt x="572194" y="340039"/>
                </a:cubicBezTo>
                <a:cubicBezTo>
                  <a:pt x="561133" y="353685"/>
                  <a:pt x="546652" y="361793"/>
                  <a:pt x="529335" y="364796"/>
                </a:cubicBezTo>
                <a:cubicBezTo>
                  <a:pt x="526908" y="365213"/>
                  <a:pt x="524447" y="365480"/>
                  <a:pt x="522028" y="365956"/>
                </a:cubicBezTo>
                <a:cubicBezTo>
                  <a:pt x="517999" y="366748"/>
                  <a:pt x="514955" y="368975"/>
                  <a:pt x="513011" y="372604"/>
                </a:cubicBezTo>
                <a:cubicBezTo>
                  <a:pt x="512260" y="374005"/>
                  <a:pt x="511610" y="375482"/>
                  <a:pt x="511026" y="376966"/>
                </a:cubicBezTo>
                <a:cubicBezTo>
                  <a:pt x="501800" y="400564"/>
                  <a:pt x="489488" y="422361"/>
                  <a:pt x="473356" y="441955"/>
                </a:cubicBezTo>
                <a:cubicBezTo>
                  <a:pt x="454629" y="464694"/>
                  <a:pt x="432115" y="482828"/>
                  <a:pt x="406490" y="497234"/>
                </a:cubicBezTo>
                <a:cubicBezTo>
                  <a:pt x="395771" y="503265"/>
                  <a:pt x="384494" y="508053"/>
                  <a:pt x="373049" y="512465"/>
                </a:cubicBezTo>
                <a:cubicBezTo>
                  <a:pt x="372307" y="512749"/>
                  <a:pt x="371548" y="513016"/>
                  <a:pt x="370830" y="513366"/>
                </a:cubicBezTo>
                <a:cubicBezTo>
                  <a:pt x="368028" y="514718"/>
                  <a:pt x="366368" y="516912"/>
                  <a:pt x="366101" y="520048"/>
                </a:cubicBezTo>
                <a:cubicBezTo>
                  <a:pt x="365667" y="525236"/>
                  <a:pt x="365108" y="530391"/>
                  <a:pt x="363799" y="535455"/>
                </a:cubicBezTo>
                <a:cubicBezTo>
                  <a:pt x="357267" y="560646"/>
                  <a:pt x="336397" y="580849"/>
                  <a:pt x="310980" y="586555"/>
                </a:cubicBezTo>
                <a:cubicBezTo>
                  <a:pt x="305500" y="587797"/>
                  <a:pt x="299944" y="588406"/>
                  <a:pt x="295148" y="588456"/>
                </a:cubicBezTo>
                <a:close/>
                <a:moveTo>
                  <a:pt x="363657" y="494606"/>
                </a:moveTo>
                <a:cubicBezTo>
                  <a:pt x="396656" y="482136"/>
                  <a:pt x="425576" y="463960"/>
                  <a:pt x="449432" y="438109"/>
                </a:cubicBezTo>
                <a:cubicBezTo>
                  <a:pt x="469502" y="416363"/>
                  <a:pt x="484083" y="391289"/>
                  <a:pt x="494635" y="363653"/>
                </a:cubicBezTo>
                <a:cubicBezTo>
                  <a:pt x="493867" y="363295"/>
                  <a:pt x="493275" y="363011"/>
                  <a:pt x="492675" y="362744"/>
                </a:cubicBezTo>
                <a:cubicBezTo>
                  <a:pt x="485159" y="359391"/>
                  <a:pt x="478019" y="355404"/>
                  <a:pt x="471496" y="350340"/>
                </a:cubicBezTo>
                <a:cubicBezTo>
                  <a:pt x="460910" y="342124"/>
                  <a:pt x="453019" y="331906"/>
                  <a:pt x="448707" y="319126"/>
                </a:cubicBezTo>
                <a:cubicBezTo>
                  <a:pt x="444611" y="307006"/>
                  <a:pt x="443994" y="294569"/>
                  <a:pt x="445787" y="281973"/>
                </a:cubicBezTo>
                <a:cubicBezTo>
                  <a:pt x="448173" y="265199"/>
                  <a:pt x="455914" y="251377"/>
                  <a:pt x="468876" y="240475"/>
                </a:cubicBezTo>
                <a:cubicBezTo>
                  <a:pt x="476033" y="234460"/>
                  <a:pt x="484074" y="229906"/>
                  <a:pt x="492633" y="226219"/>
                </a:cubicBezTo>
                <a:cubicBezTo>
                  <a:pt x="493292" y="225935"/>
                  <a:pt x="493942" y="225610"/>
                  <a:pt x="494585" y="225310"/>
                </a:cubicBezTo>
                <a:cubicBezTo>
                  <a:pt x="481530" y="190084"/>
                  <a:pt x="460543" y="158244"/>
                  <a:pt x="432165" y="134020"/>
                </a:cubicBezTo>
                <a:cubicBezTo>
                  <a:pt x="411720" y="116570"/>
                  <a:pt x="388673" y="103649"/>
                  <a:pt x="363473" y="94207"/>
                </a:cubicBezTo>
                <a:cubicBezTo>
                  <a:pt x="363106" y="95024"/>
                  <a:pt x="362823" y="95616"/>
                  <a:pt x="362564" y="96225"/>
                </a:cubicBezTo>
                <a:cubicBezTo>
                  <a:pt x="359836" y="102623"/>
                  <a:pt x="356592" y="108737"/>
                  <a:pt x="352588" y="114443"/>
                </a:cubicBezTo>
                <a:cubicBezTo>
                  <a:pt x="343887" y="126822"/>
                  <a:pt x="332643" y="135872"/>
                  <a:pt x="318112" y="140493"/>
                </a:cubicBezTo>
                <a:cubicBezTo>
                  <a:pt x="306067" y="144322"/>
                  <a:pt x="293763" y="144898"/>
                  <a:pt x="281318" y="142988"/>
                </a:cubicBezTo>
                <a:cubicBezTo>
                  <a:pt x="266362" y="140694"/>
                  <a:pt x="253633" y="134121"/>
                  <a:pt x="243214" y="123118"/>
                </a:cubicBezTo>
                <a:cubicBezTo>
                  <a:pt x="235924" y="115419"/>
                  <a:pt x="230593" y="106452"/>
                  <a:pt x="226423" y="96767"/>
                </a:cubicBezTo>
                <a:cubicBezTo>
                  <a:pt x="226081" y="95983"/>
                  <a:pt x="225739" y="95199"/>
                  <a:pt x="225305" y="94207"/>
                </a:cubicBezTo>
                <a:cubicBezTo>
                  <a:pt x="197244" y="104775"/>
                  <a:pt x="171903" y="119531"/>
                  <a:pt x="149998" y="139960"/>
                </a:cubicBezTo>
                <a:cubicBezTo>
                  <a:pt x="124431" y="163808"/>
                  <a:pt x="106497" y="192636"/>
                  <a:pt x="94168" y="225285"/>
                </a:cubicBezTo>
                <a:cubicBezTo>
                  <a:pt x="94977" y="225652"/>
                  <a:pt x="95628" y="225969"/>
                  <a:pt x="96295" y="226252"/>
                </a:cubicBezTo>
                <a:cubicBezTo>
                  <a:pt x="103044" y="229180"/>
                  <a:pt x="109475" y="232667"/>
                  <a:pt x="115447" y="236988"/>
                </a:cubicBezTo>
                <a:cubicBezTo>
                  <a:pt x="127067" y="245404"/>
                  <a:pt x="135634" y="256140"/>
                  <a:pt x="140180" y="269853"/>
                </a:cubicBezTo>
                <a:cubicBezTo>
                  <a:pt x="144025" y="281448"/>
                  <a:pt x="144768" y="293351"/>
                  <a:pt x="143225" y="305430"/>
                </a:cubicBezTo>
                <a:cubicBezTo>
                  <a:pt x="140997" y="322822"/>
                  <a:pt x="133148" y="337144"/>
                  <a:pt x="119735" y="348430"/>
                </a:cubicBezTo>
                <a:cubicBezTo>
                  <a:pt x="112636" y="354403"/>
                  <a:pt x="104670" y="358949"/>
                  <a:pt x="96212" y="362694"/>
                </a:cubicBezTo>
                <a:cubicBezTo>
                  <a:pt x="95561" y="362986"/>
                  <a:pt x="94911" y="363295"/>
                  <a:pt x="94168" y="363645"/>
                </a:cubicBezTo>
                <a:cubicBezTo>
                  <a:pt x="118384" y="426848"/>
                  <a:pt x="161601" y="470741"/>
                  <a:pt x="225130" y="494548"/>
                </a:cubicBezTo>
                <a:cubicBezTo>
                  <a:pt x="225497" y="493781"/>
                  <a:pt x="225814" y="493130"/>
                  <a:pt x="226114" y="492479"/>
                </a:cubicBezTo>
                <a:cubicBezTo>
                  <a:pt x="229417" y="485164"/>
                  <a:pt x="233329" y="478199"/>
                  <a:pt x="238234" y="471817"/>
                </a:cubicBezTo>
                <a:cubicBezTo>
                  <a:pt x="247201" y="460156"/>
                  <a:pt x="258512" y="451823"/>
                  <a:pt x="272751" y="447777"/>
                </a:cubicBezTo>
                <a:cubicBezTo>
                  <a:pt x="284288" y="444499"/>
                  <a:pt x="296007" y="444065"/>
                  <a:pt x="307827" y="445950"/>
                </a:cubicBezTo>
                <a:cubicBezTo>
                  <a:pt x="323301" y="448420"/>
                  <a:pt x="336238" y="455535"/>
                  <a:pt x="346715" y="467155"/>
                </a:cubicBezTo>
                <a:cubicBezTo>
                  <a:pt x="353397" y="474562"/>
                  <a:pt x="358418" y="483020"/>
                  <a:pt x="362514" y="492062"/>
                </a:cubicBezTo>
                <a:cubicBezTo>
                  <a:pt x="362864" y="492846"/>
                  <a:pt x="363215" y="493630"/>
                  <a:pt x="363657" y="494606"/>
                </a:cubicBezTo>
                <a:close/>
                <a:moveTo>
                  <a:pt x="516781" y="242919"/>
                </a:moveTo>
                <a:cubicBezTo>
                  <a:pt x="488587" y="242844"/>
                  <a:pt x="465189" y="265966"/>
                  <a:pt x="465081" y="293969"/>
                </a:cubicBezTo>
                <a:cubicBezTo>
                  <a:pt x="464964" y="322229"/>
                  <a:pt x="487903" y="345452"/>
                  <a:pt x="516006" y="345853"/>
                </a:cubicBezTo>
                <a:cubicBezTo>
                  <a:pt x="544642" y="346261"/>
                  <a:pt x="567856" y="322989"/>
                  <a:pt x="567948" y="294577"/>
                </a:cubicBezTo>
                <a:cubicBezTo>
                  <a:pt x="568048" y="266133"/>
                  <a:pt x="545118" y="242994"/>
                  <a:pt x="516781" y="242919"/>
                </a:cubicBezTo>
                <a:close/>
                <a:moveTo>
                  <a:pt x="345773" y="516461"/>
                </a:moveTo>
                <a:cubicBezTo>
                  <a:pt x="345748" y="488083"/>
                  <a:pt x="322867" y="465244"/>
                  <a:pt x="294439" y="465253"/>
                </a:cubicBezTo>
                <a:cubicBezTo>
                  <a:pt x="266520" y="465261"/>
                  <a:pt x="243039" y="487283"/>
                  <a:pt x="242997" y="516578"/>
                </a:cubicBezTo>
                <a:cubicBezTo>
                  <a:pt x="242955" y="545039"/>
                  <a:pt x="266128" y="568145"/>
                  <a:pt x="294347" y="568128"/>
                </a:cubicBezTo>
                <a:cubicBezTo>
                  <a:pt x="322783" y="568112"/>
                  <a:pt x="345798" y="544981"/>
                  <a:pt x="345773" y="516461"/>
                </a:cubicBezTo>
                <a:close/>
                <a:moveTo>
                  <a:pt x="243039" y="71860"/>
                </a:moveTo>
                <a:cubicBezTo>
                  <a:pt x="243064" y="100471"/>
                  <a:pt x="265928" y="123652"/>
                  <a:pt x="294114" y="123652"/>
                </a:cubicBezTo>
                <a:cubicBezTo>
                  <a:pt x="322658" y="123652"/>
                  <a:pt x="345739" y="100780"/>
                  <a:pt x="345773" y="72460"/>
                </a:cubicBezTo>
                <a:cubicBezTo>
                  <a:pt x="345798" y="43557"/>
                  <a:pt x="322992" y="20735"/>
                  <a:pt x="294097" y="20743"/>
                </a:cubicBezTo>
                <a:cubicBezTo>
                  <a:pt x="266061" y="20768"/>
                  <a:pt x="243014" y="43841"/>
                  <a:pt x="243039" y="71860"/>
                </a:cubicBezTo>
                <a:close/>
                <a:moveTo>
                  <a:pt x="123647" y="294361"/>
                </a:moveTo>
                <a:cubicBezTo>
                  <a:pt x="123939" y="267034"/>
                  <a:pt x="100967" y="242969"/>
                  <a:pt x="72389" y="242910"/>
                </a:cubicBezTo>
                <a:cubicBezTo>
                  <a:pt x="43903" y="242852"/>
                  <a:pt x="21064" y="265791"/>
                  <a:pt x="20863" y="294419"/>
                </a:cubicBezTo>
                <a:cubicBezTo>
                  <a:pt x="20671" y="321712"/>
                  <a:pt x="42743" y="345736"/>
                  <a:pt x="72222" y="345853"/>
                </a:cubicBezTo>
                <a:cubicBezTo>
                  <a:pt x="100383" y="345961"/>
                  <a:pt x="123639" y="322597"/>
                  <a:pt x="123647" y="294361"/>
                </a:cubicBezTo>
                <a:close/>
              </a:path>
            </a:pathLst>
          </a:custGeom>
          <a:solidFill>
            <a:schemeClr val="accent1"/>
          </a:solidFill>
          <a:ln w="841" cap="flat">
            <a:noFill/>
            <a:prstDash val="solid"/>
            <a:miter/>
          </a:ln>
        </p:spPr>
        <p:txBody>
          <a:bodyPr rtlCol="0" anchor="ctr"/>
          <a:lstStyle/>
          <a:p>
            <a:endParaRPr lang="en-US"/>
          </a:p>
        </p:txBody>
      </p:sp>
      <p:sp>
        <p:nvSpPr>
          <p:cNvPr id="42" name="Text Placeholder 9">
            <a:extLst>
              <a:ext uri="{FF2B5EF4-FFF2-40B4-BE49-F238E27FC236}">
                <a16:creationId xmlns:a16="http://schemas.microsoft.com/office/drawing/2014/main" id="{5D828538-C2AF-4C08-8066-66CCAB0EFA78}"/>
              </a:ext>
            </a:extLst>
          </p:cNvPr>
          <p:cNvSpPr txBox="1">
            <a:spLocks/>
          </p:cNvSpPr>
          <p:nvPr/>
        </p:nvSpPr>
        <p:spPr>
          <a:xfrm>
            <a:off x="6490606" y="480378"/>
            <a:ext cx="5053693" cy="308233"/>
          </a:xfrm>
          <a:prstGeom prst="rect">
            <a:avLst/>
          </a:prstGeom>
        </p:spPr>
        <p:txBody>
          <a:bodyPr vert="horz" lIns="0" tIns="0" rIns="0" bIns="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sz="1800" b="1" kern="1200">
                <a:solidFill>
                  <a:srgbClr val="2D3955"/>
                </a:solidFill>
                <a:latin typeface="ADPortsGroup" panose="00000500000000000000" pitchFamily="50" charset="-78"/>
                <a:ea typeface="+mn-ea"/>
                <a:cs typeface="ADPortsGroup" panose="00000500000000000000" pitchFamily="50" charset="-78"/>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Sign up and Download the awards manual</a:t>
            </a:r>
            <a:endParaRPr lang="en-US" u="sng" dirty="0"/>
          </a:p>
        </p:txBody>
      </p:sp>
      <p:sp>
        <p:nvSpPr>
          <p:cNvPr id="43" name="Text Placeholder 10">
            <a:extLst>
              <a:ext uri="{FF2B5EF4-FFF2-40B4-BE49-F238E27FC236}">
                <a16:creationId xmlns:a16="http://schemas.microsoft.com/office/drawing/2014/main" id="{144CFB9F-4EFB-4A8B-B45E-502A19E58444}"/>
              </a:ext>
            </a:extLst>
          </p:cNvPr>
          <p:cNvSpPr txBox="1">
            <a:spLocks/>
          </p:cNvSpPr>
          <p:nvPr/>
        </p:nvSpPr>
        <p:spPr>
          <a:xfrm>
            <a:off x="6490606" y="788611"/>
            <a:ext cx="5144924" cy="347709"/>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rgbClr val="2D3955"/>
                </a:solidFill>
                <a:latin typeface="ADPortsGroup" panose="00000500000000000000" pitchFamily="50" charset="-78"/>
                <a:ea typeface="+mn-ea"/>
                <a:cs typeface="ADPortsGroup" panose="00000500000000000000" pitchFamily="50" charset="-78"/>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dirty="0"/>
              <a:t>Well done! If you are reading this message then you have successfully signed up and downloaded the template. You must use this document to submit your entry.</a:t>
            </a:r>
          </a:p>
        </p:txBody>
      </p:sp>
      <p:sp>
        <p:nvSpPr>
          <p:cNvPr id="47" name="Text Placeholder 11">
            <a:extLst>
              <a:ext uri="{FF2B5EF4-FFF2-40B4-BE49-F238E27FC236}">
                <a16:creationId xmlns:a16="http://schemas.microsoft.com/office/drawing/2014/main" id="{5E5F00B8-8552-4FA5-82AC-E750C20D634A}"/>
              </a:ext>
            </a:extLst>
          </p:cNvPr>
          <p:cNvSpPr txBox="1">
            <a:spLocks/>
          </p:cNvSpPr>
          <p:nvPr/>
        </p:nvSpPr>
        <p:spPr>
          <a:xfrm>
            <a:off x="6490605" y="2075222"/>
            <a:ext cx="5053693" cy="308233"/>
          </a:xfrm>
          <a:prstGeom prst="rect">
            <a:avLst/>
          </a:prstGeom>
        </p:spPr>
        <p:txBody>
          <a:bodyPr vert="horz" lIns="0" tIns="0" rIns="0" bIns="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sz="1800" b="1" kern="1200">
                <a:solidFill>
                  <a:srgbClr val="2D3955"/>
                </a:solidFill>
                <a:latin typeface="ADPortsGroup" panose="00000500000000000000" pitchFamily="50" charset="-78"/>
                <a:ea typeface="+mn-ea"/>
                <a:cs typeface="ADPortsGroup" panose="00000500000000000000" pitchFamily="50" charset="-78"/>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Develop Submission Document</a:t>
            </a:r>
            <a:endParaRPr lang="en-US" u="sng" dirty="0"/>
          </a:p>
        </p:txBody>
      </p:sp>
      <p:sp>
        <p:nvSpPr>
          <p:cNvPr id="40" name="Graphic 18">
            <a:extLst>
              <a:ext uri="{FF2B5EF4-FFF2-40B4-BE49-F238E27FC236}">
                <a16:creationId xmlns:a16="http://schemas.microsoft.com/office/drawing/2014/main" id="{43825E0D-9950-4E8B-B99E-80E33350B9A6}"/>
              </a:ext>
            </a:extLst>
          </p:cNvPr>
          <p:cNvSpPr/>
          <p:nvPr/>
        </p:nvSpPr>
        <p:spPr>
          <a:xfrm>
            <a:off x="5406850" y="526581"/>
            <a:ext cx="776236" cy="776165"/>
          </a:xfrm>
          <a:custGeom>
            <a:avLst/>
            <a:gdLst>
              <a:gd name="connsiteX0" fmla="*/ 295148 w 588510"/>
              <a:gd name="connsiteY0" fmla="*/ 588456 h 588456"/>
              <a:gd name="connsiteX1" fmla="*/ 226231 w 588510"/>
              <a:gd name="connsiteY1" fmla="*/ 539442 h 588456"/>
              <a:gd name="connsiteX2" fmla="*/ 222978 w 588510"/>
              <a:gd name="connsiteY2" fmla="*/ 521983 h 588456"/>
              <a:gd name="connsiteX3" fmla="*/ 215771 w 588510"/>
              <a:gd name="connsiteY3" fmla="*/ 512457 h 588456"/>
              <a:gd name="connsiteX4" fmla="*/ 195317 w 588510"/>
              <a:gd name="connsiteY4" fmla="*/ 503882 h 588456"/>
              <a:gd name="connsiteX5" fmla="*/ 93868 w 588510"/>
              <a:gd name="connsiteY5" fmla="*/ 410507 h 588456"/>
              <a:gd name="connsiteX6" fmla="*/ 78294 w 588510"/>
              <a:gd name="connsiteY6" fmla="*/ 377867 h 588456"/>
              <a:gd name="connsiteX7" fmla="*/ 75375 w 588510"/>
              <a:gd name="connsiteY7" fmla="*/ 370852 h 588456"/>
              <a:gd name="connsiteX8" fmla="*/ 69027 w 588510"/>
              <a:gd name="connsiteY8" fmla="*/ 366197 h 588456"/>
              <a:gd name="connsiteX9" fmla="*/ 47364 w 588510"/>
              <a:gd name="connsiteY9" fmla="*/ 361735 h 588456"/>
              <a:gd name="connsiteX10" fmla="*/ 2721 w 588510"/>
              <a:gd name="connsiteY10" fmla="*/ 312695 h 588456"/>
              <a:gd name="connsiteX11" fmla="*/ 20688 w 588510"/>
              <a:gd name="connsiteY11" fmla="*/ 244387 h 588456"/>
              <a:gd name="connsiteX12" fmla="*/ 54488 w 588510"/>
              <a:gd name="connsiteY12" fmla="*/ 224859 h 588456"/>
              <a:gd name="connsiteX13" fmla="*/ 65932 w 588510"/>
              <a:gd name="connsiteY13" fmla="*/ 223049 h 588456"/>
              <a:gd name="connsiteX14" fmla="*/ 69511 w 588510"/>
              <a:gd name="connsiteY14" fmla="*/ 222665 h 588456"/>
              <a:gd name="connsiteX15" fmla="*/ 75175 w 588510"/>
              <a:gd name="connsiteY15" fmla="*/ 218278 h 588456"/>
              <a:gd name="connsiteX16" fmla="*/ 78278 w 588510"/>
              <a:gd name="connsiteY16" fmla="*/ 210045 h 588456"/>
              <a:gd name="connsiteX17" fmla="*/ 191063 w 588510"/>
              <a:gd name="connsiteY17" fmla="*/ 86724 h 588456"/>
              <a:gd name="connsiteX18" fmla="*/ 214936 w 588510"/>
              <a:gd name="connsiteY18" fmla="*/ 76506 h 588456"/>
              <a:gd name="connsiteX19" fmla="*/ 216621 w 588510"/>
              <a:gd name="connsiteY19" fmla="*/ 75872 h 588456"/>
              <a:gd name="connsiteX20" fmla="*/ 222877 w 588510"/>
              <a:gd name="connsiteY20" fmla="*/ 67372 h 588456"/>
              <a:gd name="connsiteX21" fmla="*/ 231052 w 588510"/>
              <a:gd name="connsiteY21" fmla="*/ 38310 h 588456"/>
              <a:gd name="connsiteX22" fmla="*/ 277389 w 588510"/>
              <a:gd name="connsiteY22" fmla="*/ 2450 h 588456"/>
              <a:gd name="connsiteX23" fmla="*/ 284237 w 588510"/>
              <a:gd name="connsiteY23" fmla="*/ 1065 h 588456"/>
              <a:gd name="connsiteX24" fmla="*/ 300920 w 588510"/>
              <a:gd name="connsiteY24" fmla="*/ 231 h 588456"/>
              <a:gd name="connsiteX25" fmla="*/ 310121 w 588510"/>
              <a:gd name="connsiteY25" fmla="*/ 2016 h 588456"/>
              <a:gd name="connsiteX26" fmla="*/ 355048 w 588510"/>
              <a:gd name="connsiteY26" fmla="*/ 33664 h 588456"/>
              <a:gd name="connsiteX27" fmla="*/ 365750 w 588510"/>
              <a:gd name="connsiteY27" fmla="*/ 66413 h 588456"/>
              <a:gd name="connsiteX28" fmla="*/ 373683 w 588510"/>
              <a:gd name="connsiteY28" fmla="*/ 76489 h 588456"/>
              <a:gd name="connsiteX29" fmla="*/ 420154 w 588510"/>
              <a:gd name="connsiteY29" fmla="*/ 99537 h 588456"/>
              <a:gd name="connsiteX30" fmla="*/ 513044 w 588510"/>
              <a:gd name="connsiteY30" fmla="*/ 216618 h 588456"/>
              <a:gd name="connsiteX31" fmla="*/ 513453 w 588510"/>
              <a:gd name="connsiteY31" fmla="*/ 217744 h 588456"/>
              <a:gd name="connsiteX32" fmla="*/ 520135 w 588510"/>
              <a:gd name="connsiteY32" fmla="*/ 222757 h 588456"/>
              <a:gd name="connsiteX33" fmla="*/ 550389 w 588510"/>
              <a:gd name="connsiteY33" fmla="*/ 230915 h 588456"/>
              <a:gd name="connsiteX34" fmla="*/ 586491 w 588510"/>
              <a:gd name="connsiteY34" fmla="*/ 278186 h 588456"/>
              <a:gd name="connsiteX35" fmla="*/ 572194 w 588510"/>
              <a:gd name="connsiteY35" fmla="*/ 340039 h 588456"/>
              <a:gd name="connsiteX36" fmla="*/ 529335 w 588510"/>
              <a:gd name="connsiteY36" fmla="*/ 364796 h 588456"/>
              <a:gd name="connsiteX37" fmla="*/ 522028 w 588510"/>
              <a:gd name="connsiteY37" fmla="*/ 365956 h 588456"/>
              <a:gd name="connsiteX38" fmla="*/ 513011 w 588510"/>
              <a:gd name="connsiteY38" fmla="*/ 372604 h 588456"/>
              <a:gd name="connsiteX39" fmla="*/ 511026 w 588510"/>
              <a:gd name="connsiteY39" fmla="*/ 376966 h 588456"/>
              <a:gd name="connsiteX40" fmla="*/ 473356 w 588510"/>
              <a:gd name="connsiteY40" fmla="*/ 441955 h 588456"/>
              <a:gd name="connsiteX41" fmla="*/ 406490 w 588510"/>
              <a:gd name="connsiteY41" fmla="*/ 497234 h 588456"/>
              <a:gd name="connsiteX42" fmla="*/ 373049 w 588510"/>
              <a:gd name="connsiteY42" fmla="*/ 512465 h 588456"/>
              <a:gd name="connsiteX43" fmla="*/ 370830 w 588510"/>
              <a:gd name="connsiteY43" fmla="*/ 513366 h 588456"/>
              <a:gd name="connsiteX44" fmla="*/ 366101 w 588510"/>
              <a:gd name="connsiteY44" fmla="*/ 520048 h 588456"/>
              <a:gd name="connsiteX45" fmla="*/ 363799 w 588510"/>
              <a:gd name="connsiteY45" fmla="*/ 535455 h 588456"/>
              <a:gd name="connsiteX46" fmla="*/ 310980 w 588510"/>
              <a:gd name="connsiteY46" fmla="*/ 586555 h 588456"/>
              <a:gd name="connsiteX47" fmla="*/ 295148 w 588510"/>
              <a:gd name="connsiteY47" fmla="*/ 588456 h 588456"/>
              <a:gd name="connsiteX48" fmla="*/ 363657 w 588510"/>
              <a:gd name="connsiteY48" fmla="*/ 494606 h 588456"/>
              <a:gd name="connsiteX49" fmla="*/ 449432 w 588510"/>
              <a:gd name="connsiteY49" fmla="*/ 438109 h 588456"/>
              <a:gd name="connsiteX50" fmla="*/ 494635 w 588510"/>
              <a:gd name="connsiteY50" fmla="*/ 363653 h 588456"/>
              <a:gd name="connsiteX51" fmla="*/ 492675 w 588510"/>
              <a:gd name="connsiteY51" fmla="*/ 362744 h 588456"/>
              <a:gd name="connsiteX52" fmla="*/ 471496 w 588510"/>
              <a:gd name="connsiteY52" fmla="*/ 350340 h 588456"/>
              <a:gd name="connsiteX53" fmla="*/ 448707 w 588510"/>
              <a:gd name="connsiteY53" fmla="*/ 319126 h 588456"/>
              <a:gd name="connsiteX54" fmla="*/ 445787 w 588510"/>
              <a:gd name="connsiteY54" fmla="*/ 281973 h 588456"/>
              <a:gd name="connsiteX55" fmla="*/ 468876 w 588510"/>
              <a:gd name="connsiteY55" fmla="*/ 240475 h 588456"/>
              <a:gd name="connsiteX56" fmla="*/ 492633 w 588510"/>
              <a:gd name="connsiteY56" fmla="*/ 226219 h 588456"/>
              <a:gd name="connsiteX57" fmla="*/ 494585 w 588510"/>
              <a:gd name="connsiteY57" fmla="*/ 225310 h 588456"/>
              <a:gd name="connsiteX58" fmla="*/ 432165 w 588510"/>
              <a:gd name="connsiteY58" fmla="*/ 134020 h 588456"/>
              <a:gd name="connsiteX59" fmla="*/ 363473 w 588510"/>
              <a:gd name="connsiteY59" fmla="*/ 94207 h 588456"/>
              <a:gd name="connsiteX60" fmla="*/ 362564 w 588510"/>
              <a:gd name="connsiteY60" fmla="*/ 96225 h 588456"/>
              <a:gd name="connsiteX61" fmla="*/ 352588 w 588510"/>
              <a:gd name="connsiteY61" fmla="*/ 114443 h 588456"/>
              <a:gd name="connsiteX62" fmla="*/ 318112 w 588510"/>
              <a:gd name="connsiteY62" fmla="*/ 140493 h 588456"/>
              <a:gd name="connsiteX63" fmla="*/ 281318 w 588510"/>
              <a:gd name="connsiteY63" fmla="*/ 142988 h 588456"/>
              <a:gd name="connsiteX64" fmla="*/ 243214 w 588510"/>
              <a:gd name="connsiteY64" fmla="*/ 123118 h 588456"/>
              <a:gd name="connsiteX65" fmla="*/ 226423 w 588510"/>
              <a:gd name="connsiteY65" fmla="*/ 96767 h 588456"/>
              <a:gd name="connsiteX66" fmla="*/ 225305 w 588510"/>
              <a:gd name="connsiteY66" fmla="*/ 94207 h 588456"/>
              <a:gd name="connsiteX67" fmla="*/ 149998 w 588510"/>
              <a:gd name="connsiteY67" fmla="*/ 139960 h 588456"/>
              <a:gd name="connsiteX68" fmla="*/ 94168 w 588510"/>
              <a:gd name="connsiteY68" fmla="*/ 225285 h 588456"/>
              <a:gd name="connsiteX69" fmla="*/ 96295 w 588510"/>
              <a:gd name="connsiteY69" fmla="*/ 226252 h 588456"/>
              <a:gd name="connsiteX70" fmla="*/ 115447 w 588510"/>
              <a:gd name="connsiteY70" fmla="*/ 236988 h 588456"/>
              <a:gd name="connsiteX71" fmla="*/ 140180 w 588510"/>
              <a:gd name="connsiteY71" fmla="*/ 269853 h 588456"/>
              <a:gd name="connsiteX72" fmla="*/ 143225 w 588510"/>
              <a:gd name="connsiteY72" fmla="*/ 305430 h 588456"/>
              <a:gd name="connsiteX73" fmla="*/ 119735 w 588510"/>
              <a:gd name="connsiteY73" fmla="*/ 348430 h 588456"/>
              <a:gd name="connsiteX74" fmla="*/ 96212 w 588510"/>
              <a:gd name="connsiteY74" fmla="*/ 362694 h 588456"/>
              <a:gd name="connsiteX75" fmla="*/ 94168 w 588510"/>
              <a:gd name="connsiteY75" fmla="*/ 363645 h 588456"/>
              <a:gd name="connsiteX76" fmla="*/ 225130 w 588510"/>
              <a:gd name="connsiteY76" fmla="*/ 494548 h 588456"/>
              <a:gd name="connsiteX77" fmla="*/ 226114 w 588510"/>
              <a:gd name="connsiteY77" fmla="*/ 492479 h 588456"/>
              <a:gd name="connsiteX78" fmla="*/ 238234 w 588510"/>
              <a:gd name="connsiteY78" fmla="*/ 471817 h 588456"/>
              <a:gd name="connsiteX79" fmla="*/ 272751 w 588510"/>
              <a:gd name="connsiteY79" fmla="*/ 447777 h 588456"/>
              <a:gd name="connsiteX80" fmla="*/ 307827 w 588510"/>
              <a:gd name="connsiteY80" fmla="*/ 445950 h 588456"/>
              <a:gd name="connsiteX81" fmla="*/ 346715 w 588510"/>
              <a:gd name="connsiteY81" fmla="*/ 467155 h 588456"/>
              <a:gd name="connsiteX82" fmla="*/ 362514 w 588510"/>
              <a:gd name="connsiteY82" fmla="*/ 492062 h 588456"/>
              <a:gd name="connsiteX83" fmla="*/ 363657 w 588510"/>
              <a:gd name="connsiteY83" fmla="*/ 494606 h 588456"/>
              <a:gd name="connsiteX84" fmla="*/ 516781 w 588510"/>
              <a:gd name="connsiteY84" fmla="*/ 242919 h 588456"/>
              <a:gd name="connsiteX85" fmla="*/ 465081 w 588510"/>
              <a:gd name="connsiteY85" fmla="*/ 293969 h 588456"/>
              <a:gd name="connsiteX86" fmla="*/ 516006 w 588510"/>
              <a:gd name="connsiteY86" fmla="*/ 345853 h 588456"/>
              <a:gd name="connsiteX87" fmla="*/ 567948 w 588510"/>
              <a:gd name="connsiteY87" fmla="*/ 294577 h 588456"/>
              <a:gd name="connsiteX88" fmla="*/ 516781 w 588510"/>
              <a:gd name="connsiteY88" fmla="*/ 242919 h 588456"/>
              <a:gd name="connsiteX89" fmla="*/ 345773 w 588510"/>
              <a:gd name="connsiteY89" fmla="*/ 516461 h 588456"/>
              <a:gd name="connsiteX90" fmla="*/ 294439 w 588510"/>
              <a:gd name="connsiteY90" fmla="*/ 465253 h 588456"/>
              <a:gd name="connsiteX91" fmla="*/ 242997 w 588510"/>
              <a:gd name="connsiteY91" fmla="*/ 516578 h 588456"/>
              <a:gd name="connsiteX92" fmla="*/ 294347 w 588510"/>
              <a:gd name="connsiteY92" fmla="*/ 568128 h 588456"/>
              <a:gd name="connsiteX93" fmla="*/ 345773 w 588510"/>
              <a:gd name="connsiteY93" fmla="*/ 516461 h 588456"/>
              <a:gd name="connsiteX94" fmla="*/ 243039 w 588510"/>
              <a:gd name="connsiteY94" fmla="*/ 71860 h 588456"/>
              <a:gd name="connsiteX95" fmla="*/ 294114 w 588510"/>
              <a:gd name="connsiteY95" fmla="*/ 123652 h 588456"/>
              <a:gd name="connsiteX96" fmla="*/ 345773 w 588510"/>
              <a:gd name="connsiteY96" fmla="*/ 72460 h 588456"/>
              <a:gd name="connsiteX97" fmla="*/ 294097 w 588510"/>
              <a:gd name="connsiteY97" fmla="*/ 20743 h 588456"/>
              <a:gd name="connsiteX98" fmla="*/ 243039 w 588510"/>
              <a:gd name="connsiteY98" fmla="*/ 71860 h 588456"/>
              <a:gd name="connsiteX99" fmla="*/ 123647 w 588510"/>
              <a:gd name="connsiteY99" fmla="*/ 294361 h 588456"/>
              <a:gd name="connsiteX100" fmla="*/ 72389 w 588510"/>
              <a:gd name="connsiteY100" fmla="*/ 242910 h 588456"/>
              <a:gd name="connsiteX101" fmla="*/ 20863 w 588510"/>
              <a:gd name="connsiteY101" fmla="*/ 294419 h 588456"/>
              <a:gd name="connsiteX102" fmla="*/ 72222 w 588510"/>
              <a:gd name="connsiteY102" fmla="*/ 345853 h 588456"/>
              <a:gd name="connsiteX103" fmla="*/ 123647 w 588510"/>
              <a:gd name="connsiteY103" fmla="*/ 294361 h 588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588510" h="588456">
                <a:moveTo>
                  <a:pt x="295148" y="588456"/>
                </a:moveTo>
                <a:cubicBezTo>
                  <a:pt x="256777" y="588315"/>
                  <a:pt x="233379" y="562097"/>
                  <a:pt x="226231" y="539442"/>
                </a:cubicBezTo>
                <a:cubicBezTo>
                  <a:pt x="224437" y="533753"/>
                  <a:pt x="223311" y="527931"/>
                  <a:pt x="222978" y="521983"/>
                </a:cubicBezTo>
                <a:cubicBezTo>
                  <a:pt x="222702" y="517112"/>
                  <a:pt x="220208" y="514209"/>
                  <a:pt x="215771" y="512457"/>
                </a:cubicBezTo>
                <a:cubicBezTo>
                  <a:pt x="208897" y="509738"/>
                  <a:pt x="202007" y="507019"/>
                  <a:pt x="195317" y="503882"/>
                </a:cubicBezTo>
                <a:cubicBezTo>
                  <a:pt x="151708" y="483420"/>
                  <a:pt x="118150" y="452006"/>
                  <a:pt x="93868" y="410507"/>
                </a:cubicBezTo>
                <a:cubicBezTo>
                  <a:pt x="87754" y="400056"/>
                  <a:pt x="82832" y="389062"/>
                  <a:pt x="78294" y="377867"/>
                </a:cubicBezTo>
                <a:cubicBezTo>
                  <a:pt x="77344" y="375523"/>
                  <a:pt x="76318" y="373196"/>
                  <a:pt x="75375" y="370852"/>
                </a:cubicBezTo>
                <a:cubicBezTo>
                  <a:pt x="74215" y="367974"/>
                  <a:pt x="72214" y="366398"/>
                  <a:pt x="69027" y="366197"/>
                </a:cubicBezTo>
                <a:cubicBezTo>
                  <a:pt x="61603" y="365730"/>
                  <a:pt x="54338" y="364371"/>
                  <a:pt x="47364" y="361735"/>
                </a:cubicBezTo>
                <a:cubicBezTo>
                  <a:pt x="24183" y="352968"/>
                  <a:pt x="9177" y="336468"/>
                  <a:pt x="2721" y="312695"/>
                </a:cubicBezTo>
                <a:cubicBezTo>
                  <a:pt x="-4353" y="286678"/>
                  <a:pt x="2621" y="263897"/>
                  <a:pt x="20688" y="244387"/>
                </a:cubicBezTo>
                <a:cubicBezTo>
                  <a:pt x="29880" y="234460"/>
                  <a:pt x="41275" y="227946"/>
                  <a:pt x="54488" y="224859"/>
                </a:cubicBezTo>
                <a:cubicBezTo>
                  <a:pt x="58242" y="223983"/>
                  <a:pt x="62112" y="223616"/>
                  <a:pt x="65932" y="223049"/>
                </a:cubicBezTo>
                <a:cubicBezTo>
                  <a:pt x="67117" y="222874"/>
                  <a:pt x="68318" y="222782"/>
                  <a:pt x="69511" y="222665"/>
                </a:cubicBezTo>
                <a:cubicBezTo>
                  <a:pt x="72314" y="222382"/>
                  <a:pt x="74190" y="220914"/>
                  <a:pt x="75175" y="218278"/>
                </a:cubicBezTo>
                <a:cubicBezTo>
                  <a:pt x="76201" y="215534"/>
                  <a:pt x="77202" y="212772"/>
                  <a:pt x="78278" y="210045"/>
                </a:cubicBezTo>
                <a:cubicBezTo>
                  <a:pt x="99140" y="156834"/>
                  <a:pt x="139930" y="112232"/>
                  <a:pt x="191063" y="86724"/>
                </a:cubicBezTo>
                <a:cubicBezTo>
                  <a:pt x="198821" y="82854"/>
                  <a:pt x="206795" y="79475"/>
                  <a:pt x="214936" y="76506"/>
                </a:cubicBezTo>
                <a:cubicBezTo>
                  <a:pt x="215495" y="76297"/>
                  <a:pt x="216062" y="76089"/>
                  <a:pt x="216621" y="75872"/>
                </a:cubicBezTo>
                <a:cubicBezTo>
                  <a:pt x="220467" y="74329"/>
                  <a:pt x="222544" y="71501"/>
                  <a:pt x="222877" y="67372"/>
                </a:cubicBezTo>
                <a:cubicBezTo>
                  <a:pt x="223695" y="57154"/>
                  <a:pt x="226189" y="47377"/>
                  <a:pt x="231052" y="38310"/>
                </a:cubicBezTo>
                <a:cubicBezTo>
                  <a:pt x="241162" y="19492"/>
                  <a:pt x="256811" y="7755"/>
                  <a:pt x="277389" y="2450"/>
                </a:cubicBezTo>
                <a:cubicBezTo>
                  <a:pt x="279641" y="1866"/>
                  <a:pt x="282019" y="1724"/>
                  <a:pt x="284237" y="1065"/>
                </a:cubicBezTo>
                <a:cubicBezTo>
                  <a:pt x="289743" y="-569"/>
                  <a:pt x="295365" y="140"/>
                  <a:pt x="300920" y="231"/>
                </a:cubicBezTo>
                <a:cubicBezTo>
                  <a:pt x="303998" y="281"/>
                  <a:pt x="307076" y="1282"/>
                  <a:pt x="310121" y="2016"/>
                </a:cubicBezTo>
                <a:cubicBezTo>
                  <a:pt x="329248" y="6654"/>
                  <a:pt x="344438" y="16964"/>
                  <a:pt x="355048" y="33664"/>
                </a:cubicBezTo>
                <a:cubicBezTo>
                  <a:pt x="361388" y="43649"/>
                  <a:pt x="364891" y="54634"/>
                  <a:pt x="365750" y="66413"/>
                </a:cubicBezTo>
                <a:cubicBezTo>
                  <a:pt x="366134" y="71676"/>
                  <a:pt x="368803" y="74754"/>
                  <a:pt x="373683" y="76489"/>
                </a:cubicBezTo>
                <a:cubicBezTo>
                  <a:pt x="390074" y="82328"/>
                  <a:pt x="405631" y="89936"/>
                  <a:pt x="420154" y="99537"/>
                </a:cubicBezTo>
                <a:cubicBezTo>
                  <a:pt x="463863" y="128432"/>
                  <a:pt x="494902" y="167420"/>
                  <a:pt x="513044" y="216618"/>
                </a:cubicBezTo>
                <a:cubicBezTo>
                  <a:pt x="513186" y="216993"/>
                  <a:pt x="513328" y="217369"/>
                  <a:pt x="513453" y="217744"/>
                </a:cubicBezTo>
                <a:cubicBezTo>
                  <a:pt x="514521" y="220964"/>
                  <a:pt x="516690" y="222582"/>
                  <a:pt x="520135" y="222757"/>
                </a:cubicBezTo>
                <a:cubicBezTo>
                  <a:pt x="530804" y="223291"/>
                  <a:pt x="540963" y="225835"/>
                  <a:pt x="550389" y="230915"/>
                </a:cubicBezTo>
                <a:cubicBezTo>
                  <a:pt x="569516" y="241225"/>
                  <a:pt x="581712" y="257049"/>
                  <a:pt x="586491" y="278186"/>
                </a:cubicBezTo>
                <a:cubicBezTo>
                  <a:pt x="591646" y="300967"/>
                  <a:pt x="586950" y="321821"/>
                  <a:pt x="572194" y="340039"/>
                </a:cubicBezTo>
                <a:cubicBezTo>
                  <a:pt x="561133" y="353685"/>
                  <a:pt x="546652" y="361793"/>
                  <a:pt x="529335" y="364796"/>
                </a:cubicBezTo>
                <a:cubicBezTo>
                  <a:pt x="526908" y="365213"/>
                  <a:pt x="524447" y="365480"/>
                  <a:pt x="522028" y="365956"/>
                </a:cubicBezTo>
                <a:cubicBezTo>
                  <a:pt x="517999" y="366748"/>
                  <a:pt x="514955" y="368975"/>
                  <a:pt x="513011" y="372604"/>
                </a:cubicBezTo>
                <a:cubicBezTo>
                  <a:pt x="512260" y="374005"/>
                  <a:pt x="511610" y="375482"/>
                  <a:pt x="511026" y="376966"/>
                </a:cubicBezTo>
                <a:cubicBezTo>
                  <a:pt x="501800" y="400564"/>
                  <a:pt x="489488" y="422361"/>
                  <a:pt x="473356" y="441955"/>
                </a:cubicBezTo>
                <a:cubicBezTo>
                  <a:pt x="454629" y="464694"/>
                  <a:pt x="432115" y="482828"/>
                  <a:pt x="406490" y="497234"/>
                </a:cubicBezTo>
                <a:cubicBezTo>
                  <a:pt x="395771" y="503265"/>
                  <a:pt x="384494" y="508053"/>
                  <a:pt x="373049" y="512465"/>
                </a:cubicBezTo>
                <a:cubicBezTo>
                  <a:pt x="372307" y="512749"/>
                  <a:pt x="371548" y="513016"/>
                  <a:pt x="370830" y="513366"/>
                </a:cubicBezTo>
                <a:cubicBezTo>
                  <a:pt x="368028" y="514718"/>
                  <a:pt x="366368" y="516912"/>
                  <a:pt x="366101" y="520048"/>
                </a:cubicBezTo>
                <a:cubicBezTo>
                  <a:pt x="365667" y="525236"/>
                  <a:pt x="365108" y="530391"/>
                  <a:pt x="363799" y="535455"/>
                </a:cubicBezTo>
                <a:cubicBezTo>
                  <a:pt x="357267" y="560646"/>
                  <a:pt x="336397" y="580849"/>
                  <a:pt x="310980" y="586555"/>
                </a:cubicBezTo>
                <a:cubicBezTo>
                  <a:pt x="305500" y="587797"/>
                  <a:pt x="299944" y="588406"/>
                  <a:pt x="295148" y="588456"/>
                </a:cubicBezTo>
                <a:close/>
                <a:moveTo>
                  <a:pt x="363657" y="494606"/>
                </a:moveTo>
                <a:cubicBezTo>
                  <a:pt x="396656" y="482136"/>
                  <a:pt x="425576" y="463960"/>
                  <a:pt x="449432" y="438109"/>
                </a:cubicBezTo>
                <a:cubicBezTo>
                  <a:pt x="469502" y="416363"/>
                  <a:pt x="484083" y="391289"/>
                  <a:pt x="494635" y="363653"/>
                </a:cubicBezTo>
                <a:cubicBezTo>
                  <a:pt x="493867" y="363295"/>
                  <a:pt x="493275" y="363011"/>
                  <a:pt x="492675" y="362744"/>
                </a:cubicBezTo>
                <a:cubicBezTo>
                  <a:pt x="485159" y="359391"/>
                  <a:pt x="478019" y="355404"/>
                  <a:pt x="471496" y="350340"/>
                </a:cubicBezTo>
                <a:cubicBezTo>
                  <a:pt x="460910" y="342124"/>
                  <a:pt x="453019" y="331906"/>
                  <a:pt x="448707" y="319126"/>
                </a:cubicBezTo>
                <a:cubicBezTo>
                  <a:pt x="444611" y="307006"/>
                  <a:pt x="443994" y="294569"/>
                  <a:pt x="445787" y="281973"/>
                </a:cubicBezTo>
                <a:cubicBezTo>
                  <a:pt x="448173" y="265199"/>
                  <a:pt x="455914" y="251377"/>
                  <a:pt x="468876" y="240475"/>
                </a:cubicBezTo>
                <a:cubicBezTo>
                  <a:pt x="476033" y="234460"/>
                  <a:pt x="484074" y="229906"/>
                  <a:pt x="492633" y="226219"/>
                </a:cubicBezTo>
                <a:cubicBezTo>
                  <a:pt x="493292" y="225935"/>
                  <a:pt x="493942" y="225610"/>
                  <a:pt x="494585" y="225310"/>
                </a:cubicBezTo>
                <a:cubicBezTo>
                  <a:pt x="481530" y="190084"/>
                  <a:pt x="460543" y="158244"/>
                  <a:pt x="432165" y="134020"/>
                </a:cubicBezTo>
                <a:cubicBezTo>
                  <a:pt x="411720" y="116570"/>
                  <a:pt x="388673" y="103649"/>
                  <a:pt x="363473" y="94207"/>
                </a:cubicBezTo>
                <a:cubicBezTo>
                  <a:pt x="363106" y="95024"/>
                  <a:pt x="362823" y="95616"/>
                  <a:pt x="362564" y="96225"/>
                </a:cubicBezTo>
                <a:cubicBezTo>
                  <a:pt x="359836" y="102623"/>
                  <a:pt x="356592" y="108737"/>
                  <a:pt x="352588" y="114443"/>
                </a:cubicBezTo>
                <a:cubicBezTo>
                  <a:pt x="343887" y="126822"/>
                  <a:pt x="332643" y="135872"/>
                  <a:pt x="318112" y="140493"/>
                </a:cubicBezTo>
                <a:cubicBezTo>
                  <a:pt x="306067" y="144322"/>
                  <a:pt x="293763" y="144898"/>
                  <a:pt x="281318" y="142988"/>
                </a:cubicBezTo>
                <a:cubicBezTo>
                  <a:pt x="266362" y="140694"/>
                  <a:pt x="253633" y="134121"/>
                  <a:pt x="243214" y="123118"/>
                </a:cubicBezTo>
                <a:cubicBezTo>
                  <a:pt x="235924" y="115419"/>
                  <a:pt x="230593" y="106452"/>
                  <a:pt x="226423" y="96767"/>
                </a:cubicBezTo>
                <a:cubicBezTo>
                  <a:pt x="226081" y="95983"/>
                  <a:pt x="225739" y="95199"/>
                  <a:pt x="225305" y="94207"/>
                </a:cubicBezTo>
                <a:cubicBezTo>
                  <a:pt x="197244" y="104775"/>
                  <a:pt x="171903" y="119531"/>
                  <a:pt x="149998" y="139960"/>
                </a:cubicBezTo>
                <a:cubicBezTo>
                  <a:pt x="124431" y="163808"/>
                  <a:pt x="106497" y="192636"/>
                  <a:pt x="94168" y="225285"/>
                </a:cubicBezTo>
                <a:cubicBezTo>
                  <a:pt x="94977" y="225652"/>
                  <a:pt x="95628" y="225969"/>
                  <a:pt x="96295" y="226252"/>
                </a:cubicBezTo>
                <a:cubicBezTo>
                  <a:pt x="103044" y="229180"/>
                  <a:pt x="109475" y="232667"/>
                  <a:pt x="115447" y="236988"/>
                </a:cubicBezTo>
                <a:cubicBezTo>
                  <a:pt x="127067" y="245404"/>
                  <a:pt x="135634" y="256140"/>
                  <a:pt x="140180" y="269853"/>
                </a:cubicBezTo>
                <a:cubicBezTo>
                  <a:pt x="144025" y="281448"/>
                  <a:pt x="144768" y="293351"/>
                  <a:pt x="143225" y="305430"/>
                </a:cubicBezTo>
                <a:cubicBezTo>
                  <a:pt x="140997" y="322822"/>
                  <a:pt x="133148" y="337144"/>
                  <a:pt x="119735" y="348430"/>
                </a:cubicBezTo>
                <a:cubicBezTo>
                  <a:pt x="112636" y="354403"/>
                  <a:pt x="104670" y="358949"/>
                  <a:pt x="96212" y="362694"/>
                </a:cubicBezTo>
                <a:cubicBezTo>
                  <a:pt x="95561" y="362986"/>
                  <a:pt x="94911" y="363295"/>
                  <a:pt x="94168" y="363645"/>
                </a:cubicBezTo>
                <a:cubicBezTo>
                  <a:pt x="118384" y="426848"/>
                  <a:pt x="161601" y="470741"/>
                  <a:pt x="225130" y="494548"/>
                </a:cubicBezTo>
                <a:cubicBezTo>
                  <a:pt x="225497" y="493781"/>
                  <a:pt x="225814" y="493130"/>
                  <a:pt x="226114" y="492479"/>
                </a:cubicBezTo>
                <a:cubicBezTo>
                  <a:pt x="229417" y="485164"/>
                  <a:pt x="233329" y="478199"/>
                  <a:pt x="238234" y="471817"/>
                </a:cubicBezTo>
                <a:cubicBezTo>
                  <a:pt x="247201" y="460156"/>
                  <a:pt x="258512" y="451823"/>
                  <a:pt x="272751" y="447777"/>
                </a:cubicBezTo>
                <a:cubicBezTo>
                  <a:pt x="284288" y="444499"/>
                  <a:pt x="296007" y="444065"/>
                  <a:pt x="307827" y="445950"/>
                </a:cubicBezTo>
                <a:cubicBezTo>
                  <a:pt x="323301" y="448420"/>
                  <a:pt x="336238" y="455535"/>
                  <a:pt x="346715" y="467155"/>
                </a:cubicBezTo>
                <a:cubicBezTo>
                  <a:pt x="353397" y="474562"/>
                  <a:pt x="358418" y="483020"/>
                  <a:pt x="362514" y="492062"/>
                </a:cubicBezTo>
                <a:cubicBezTo>
                  <a:pt x="362864" y="492846"/>
                  <a:pt x="363215" y="493630"/>
                  <a:pt x="363657" y="494606"/>
                </a:cubicBezTo>
                <a:close/>
                <a:moveTo>
                  <a:pt x="516781" y="242919"/>
                </a:moveTo>
                <a:cubicBezTo>
                  <a:pt x="488587" y="242844"/>
                  <a:pt x="465189" y="265966"/>
                  <a:pt x="465081" y="293969"/>
                </a:cubicBezTo>
                <a:cubicBezTo>
                  <a:pt x="464964" y="322229"/>
                  <a:pt x="487903" y="345452"/>
                  <a:pt x="516006" y="345853"/>
                </a:cubicBezTo>
                <a:cubicBezTo>
                  <a:pt x="544642" y="346261"/>
                  <a:pt x="567856" y="322989"/>
                  <a:pt x="567948" y="294577"/>
                </a:cubicBezTo>
                <a:cubicBezTo>
                  <a:pt x="568048" y="266133"/>
                  <a:pt x="545118" y="242994"/>
                  <a:pt x="516781" y="242919"/>
                </a:cubicBezTo>
                <a:close/>
                <a:moveTo>
                  <a:pt x="345773" y="516461"/>
                </a:moveTo>
                <a:cubicBezTo>
                  <a:pt x="345748" y="488083"/>
                  <a:pt x="322867" y="465244"/>
                  <a:pt x="294439" y="465253"/>
                </a:cubicBezTo>
                <a:cubicBezTo>
                  <a:pt x="266520" y="465261"/>
                  <a:pt x="243039" y="487283"/>
                  <a:pt x="242997" y="516578"/>
                </a:cubicBezTo>
                <a:cubicBezTo>
                  <a:pt x="242955" y="545039"/>
                  <a:pt x="266128" y="568145"/>
                  <a:pt x="294347" y="568128"/>
                </a:cubicBezTo>
                <a:cubicBezTo>
                  <a:pt x="322783" y="568112"/>
                  <a:pt x="345798" y="544981"/>
                  <a:pt x="345773" y="516461"/>
                </a:cubicBezTo>
                <a:close/>
                <a:moveTo>
                  <a:pt x="243039" y="71860"/>
                </a:moveTo>
                <a:cubicBezTo>
                  <a:pt x="243064" y="100471"/>
                  <a:pt x="265928" y="123652"/>
                  <a:pt x="294114" y="123652"/>
                </a:cubicBezTo>
                <a:cubicBezTo>
                  <a:pt x="322658" y="123652"/>
                  <a:pt x="345739" y="100780"/>
                  <a:pt x="345773" y="72460"/>
                </a:cubicBezTo>
                <a:cubicBezTo>
                  <a:pt x="345798" y="43557"/>
                  <a:pt x="322992" y="20735"/>
                  <a:pt x="294097" y="20743"/>
                </a:cubicBezTo>
                <a:cubicBezTo>
                  <a:pt x="266061" y="20768"/>
                  <a:pt x="243014" y="43841"/>
                  <a:pt x="243039" y="71860"/>
                </a:cubicBezTo>
                <a:close/>
                <a:moveTo>
                  <a:pt x="123647" y="294361"/>
                </a:moveTo>
                <a:cubicBezTo>
                  <a:pt x="123939" y="267034"/>
                  <a:pt x="100967" y="242969"/>
                  <a:pt x="72389" y="242910"/>
                </a:cubicBezTo>
                <a:cubicBezTo>
                  <a:pt x="43903" y="242852"/>
                  <a:pt x="21064" y="265791"/>
                  <a:pt x="20863" y="294419"/>
                </a:cubicBezTo>
                <a:cubicBezTo>
                  <a:pt x="20671" y="321712"/>
                  <a:pt x="42743" y="345736"/>
                  <a:pt x="72222" y="345853"/>
                </a:cubicBezTo>
                <a:cubicBezTo>
                  <a:pt x="100383" y="345961"/>
                  <a:pt x="123639" y="322597"/>
                  <a:pt x="123647" y="294361"/>
                </a:cubicBezTo>
                <a:close/>
              </a:path>
            </a:pathLst>
          </a:custGeom>
          <a:solidFill>
            <a:schemeClr val="accent1"/>
          </a:solidFill>
          <a:ln w="841" cap="flat">
            <a:noFill/>
            <a:prstDash val="solid"/>
            <a:miter/>
          </a:ln>
        </p:spPr>
        <p:txBody>
          <a:bodyPr rtlCol="0" anchor="ctr"/>
          <a:lstStyle/>
          <a:p>
            <a:endParaRPr lang="en-US"/>
          </a:p>
        </p:txBody>
      </p:sp>
      <p:sp>
        <p:nvSpPr>
          <p:cNvPr id="41" name="Graphic 18">
            <a:extLst>
              <a:ext uri="{FF2B5EF4-FFF2-40B4-BE49-F238E27FC236}">
                <a16:creationId xmlns:a16="http://schemas.microsoft.com/office/drawing/2014/main" id="{1C0B4A67-A071-4FBE-9505-6E2692B9FCA0}"/>
              </a:ext>
            </a:extLst>
          </p:cNvPr>
          <p:cNvSpPr/>
          <p:nvPr/>
        </p:nvSpPr>
        <p:spPr>
          <a:xfrm>
            <a:off x="5406850" y="2205312"/>
            <a:ext cx="776236" cy="776165"/>
          </a:xfrm>
          <a:custGeom>
            <a:avLst/>
            <a:gdLst>
              <a:gd name="connsiteX0" fmla="*/ 295148 w 588510"/>
              <a:gd name="connsiteY0" fmla="*/ 588456 h 588456"/>
              <a:gd name="connsiteX1" fmla="*/ 226231 w 588510"/>
              <a:gd name="connsiteY1" fmla="*/ 539442 h 588456"/>
              <a:gd name="connsiteX2" fmla="*/ 222978 w 588510"/>
              <a:gd name="connsiteY2" fmla="*/ 521983 h 588456"/>
              <a:gd name="connsiteX3" fmla="*/ 215771 w 588510"/>
              <a:gd name="connsiteY3" fmla="*/ 512457 h 588456"/>
              <a:gd name="connsiteX4" fmla="*/ 195317 w 588510"/>
              <a:gd name="connsiteY4" fmla="*/ 503882 h 588456"/>
              <a:gd name="connsiteX5" fmla="*/ 93868 w 588510"/>
              <a:gd name="connsiteY5" fmla="*/ 410507 h 588456"/>
              <a:gd name="connsiteX6" fmla="*/ 78294 w 588510"/>
              <a:gd name="connsiteY6" fmla="*/ 377867 h 588456"/>
              <a:gd name="connsiteX7" fmla="*/ 75375 w 588510"/>
              <a:gd name="connsiteY7" fmla="*/ 370852 h 588456"/>
              <a:gd name="connsiteX8" fmla="*/ 69027 w 588510"/>
              <a:gd name="connsiteY8" fmla="*/ 366197 h 588456"/>
              <a:gd name="connsiteX9" fmla="*/ 47364 w 588510"/>
              <a:gd name="connsiteY9" fmla="*/ 361735 h 588456"/>
              <a:gd name="connsiteX10" fmla="*/ 2721 w 588510"/>
              <a:gd name="connsiteY10" fmla="*/ 312695 h 588456"/>
              <a:gd name="connsiteX11" fmla="*/ 20688 w 588510"/>
              <a:gd name="connsiteY11" fmla="*/ 244387 h 588456"/>
              <a:gd name="connsiteX12" fmla="*/ 54488 w 588510"/>
              <a:gd name="connsiteY12" fmla="*/ 224859 h 588456"/>
              <a:gd name="connsiteX13" fmla="*/ 65932 w 588510"/>
              <a:gd name="connsiteY13" fmla="*/ 223049 h 588456"/>
              <a:gd name="connsiteX14" fmla="*/ 69511 w 588510"/>
              <a:gd name="connsiteY14" fmla="*/ 222665 h 588456"/>
              <a:gd name="connsiteX15" fmla="*/ 75175 w 588510"/>
              <a:gd name="connsiteY15" fmla="*/ 218278 h 588456"/>
              <a:gd name="connsiteX16" fmla="*/ 78278 w 588510"/>
              <a:gd name="connsiteY16" fmla="*/ 210045 h 588456"/>
              <a:gd name="connsiteX17" fmla="*/ 191063 w 588510"/>
              <a:gd name="connsiteY17" fmla="*/ 86724 h 588456"/>
              <a:gd name="connsiteX18" fmla="*/ 214936 w 588510"/>
              <a:gd name="connsiteY18" fmla="*/ 76506 h 588456"/>
              <a:gd name="connsiteX19" fmla="*/ 216621 w 588510"/>
              <a:gd name="connsiteY19" fmla="*/ 75872 h 588456"/>
              <a:gd name="connsiteX20" fmla="*/ 222877 w 588510"/>
              <a:gd name="connsiteY20" fmla="*/ 67372 h 588456"/>
              <a:gd name="connsiteX21" fmla="*/ 231052 w 588510"/>
              <a:gd name="connsiteY21" fmla="*/ 38310 h 588456"/>
              <a:gd name="connsiteX22" fmla="*/ 277389 w 588510"/>
              <a:gd name="connsiteY22" fmla="*/ 2450 h 588456"/>
              <a:gd name="connsiteX23" fmla="*/ 284237 w 588510"/>
              <a:gd name="connsiteY23" fmla="*/ 1065 h 588456"/>
              <a:gd name="connsiteX24" fmla="*/ 300920 w 588510"/>
              <a:gd name="connsiteY24" fmla="*/ 231 h 588456"/>
              <a:gd name="connsiteX25" fmla="*/ 310121 w 588510"/>
              <a:gd name="connsiteY25" fmla="*/ 2016 h 588456"/>
              <a:gd name="connsiteX26" fmla="*/ 355048 w 588510"/>
              <a:gd name="connsiteY26" fmla="*/ 33664 h 588456"/>
              <a:gd name="connsiteX27" fmla="*/ 365750 w 588510"/>
              <a:gd name="connsiteY27" fmla="*/ 66413 h 588456"/>
              <a:gd name="connsiteX28" fmla="*/ 373683 w 588510"/>
              <a:gd name="connsiteY28" fmla="*/ 76489 h 588456"/>
              <a:gd name="connsiteX29" fmla="*/ 420154 w 588510"/>
              <a:gd name="connsiteY29" fmla="*/ 99537 h 588456"/>
              <a:gd name="connsiteX30" fmla="*/ 513044 w 588510"/>
              <a:gd name="connsiteY30" fmla="*/ 216618 h 588456"/>
              <a:gd name="connsiteX31" fmla="*/ 513453 w 588510"/>
              <a:gd name="connsiteY31" fmla="*/ 217744 h 588456"/>
              <a:gd name="connsiteX32" fmla="*/ 520135 w 588510"/>
              <a:gd name="connsiteY32" fmla="*/ 222757 h 588456"/>
              <a:gd name="connsiteX33" fmla="*/ 550389 w 588510"/>
              <a:gd name="connsiteY33" fmla="*/ 230915 h 588456"/>
              <a:gd name="connsiteX34" fmla="*/ 586491 w 588510"/>
              <a:gd name="connsiteY34" fmla="*/ 278186 h 588456"/>
              <a:gd name="connsiteX35" fmla="*/ 572194 w 588510"/>
              <a:gd name="connsiteY35" fmla="*/ 340039 h 588456"/>
              <a:gd name="connsiteX36" fmla="*/ 529335 w 588510"/>
              <a:gd name="connsiteY36" fmla="*/ 364796 h 588456"/>
              <a:gd name="connsiteX37" fmla="*/ 522028 w 588510"/>
              <a:gd name="connsiteY37" fmla="*/ 365956 h 588456"/>
              <a:gd name="connsiteX38" fmla="*/ 513011 w 588510"/>
              <a:gd name="connsiteY38" fmla="*/ 372604 h 588456"/>
              <a:gd name="connsiteX39" fmla="*/ 511026 w 588510"/>
              <a:gd name="connsiteY39" fmla="*/ 376966 h 588456"/>
              <a:gd name="connsiteX40" fmla="*/ 473356 w 588510"/>
              <a:gd name="connsiteY40" fmla="*/ 441955 h 588456"/>
              <a:gd name="connsiteX41" fmla="*/ 406490 w 588510"/>
              <a:gd name="connsiteY41" fmla="*/ 497234 h 588456"/>
              <a:gd name="connsiteX42" fmla="*/ 373049 w 588510"/>
              <a:gd name="connsiteY42" fmla="*/ 512465 h 588456"/>
              <a:gd name="connsiteX43" fmla="*/ 370830 w 588510"/>
              <a:gd name="connsiteY43" fmla="*/ 513366 h 588456"/>
              <a:gd name="connsiteX44" fmla="*/ 366101 w 588510"/>
              <a:gd name="connsiteY44" fmla="*/ 520048 h 588456"/>
              <a:gd name="connsiteX45" fmla="*/ 363799 w 588510"/>
              <a:gd name="connsiteY45" fmla="*/ 535455 h 588456"/>
              <a:gd name="connsiteX46" fmla="*/ 310980 w 588510"/>
              <a:gd name="connsiteY46" fmla="*/ 586555 h 588456"/>
              <a:gd name="connsiteX47" fmla="*/ 295148 w 588510"/>
              <a:gd name="connsiteY47" fmla="*/ 588456 h 588456"/>
              <a:gd name="connsiteX48" fmla="*/ 363657 w 588510"/>
              <a:gd name="connsiteY48" fmla="*/ 494606 h 588456"/>
              <a:gd name="connsiteX49" fmla="*/ 449432 w 588510"/>
              <a:gd name="connsiteY49" fmla="*/ 438109 h 588456"/>
              <a:gd name="connsiteX50" fmla="*/ 494635 w 588510"/>
              <a:gd name="connsiteY50" fmla="*/ 363653 h 588456"/>
              <a:gd name="connsiteX51" fmla="*/ 492675 w 588510"/>
              <a:gd name="connsiteY51" fmla="*/ 362744 h 588456"/>
              <a:gd name="connsiteX52" fmla="*/ 471496 w 588510"/>
              <a:gd name="connsiteY52" fmla="*/ 350340 h 588456"/>
              <a:gd name="connsiteX53" fmla="*/ 448707 w 588510"/>
              <a:gd name="connsiteY53" fmla="*/ 319126 h 588456"/>
              <a:gd name="connsiteX54" fmla="*/ 445787 w 588510"/>
              <a:gd name="connsiteY54" fmla="*/ 281973 h 588456"/>
              <a:gd name="connsiteX55" fmla="*/ 468876 w 588510"/>
              <a:gd name="connsiteY55" fmla="*/ 240475 h 588456"/>
              <a:gd name="connsiteX56" fmla="*/ 492633 w 588510"/>
              <a:gd name="connsiteY56" fmla="*/ 226219 h 588456"/>
              <a:gd name="connsiteX57" fmla="*/ 494585 w 588510"/>
              <a:gd name="connsiteY57" fmla="*/ 225310 h 588456"/>
              <a:gd name="connsiteX58" fmla="*/ 432165 w 588510"/>
              <a:gd name="connsiteY58" fmla="*/ 134020 h 588456"/>
              <a:gd name="connsiteX59" fmla="*/ 363473 w 588510"/>
              <a:gd name="connsiteY59" fmla="*/ 94207 h 588456"/>
              <a:gd name="connsiteX60" fmla="*/ 362564 w 588510"/>
              <a:gd name="connsiteY60" fmla="*/ 96225 h 588456"/>
              <a:gd name="connsiteX61" fmla="*/ 352588 w 588510"/>
              <a:gd name="connsiteY61" fmla="*/ 114443 h 588456"/>
              <a:gd name="connsiteX62" fmla="*/ 318112 w 588510"/>
              <a:gd name="connsiteY62" fmla="*/ 140493 h 588456"/>
              <a:gd name="connsiteX63" fmla="*/ 281318 w 588510"/>
              <a:gd name="connsiteY63" fmla="*/ 142988 h 588456"/>
              <a:gd name="connsiteX64" fmla="*/ 243214 w 588510"/>
              <a:gd name="connsiteY64" fmla="*/ 123118 h 588456"/>
              <a:gd name="connsiteX65" fmla="*/ 226423 w 588510"/>
              <a:gd name="connsiteY65" fmla="*/ 96767 h 588456"/>
              <a:gd name="connsiteX66" fmla="*/ 225305 w 588510"/>
              <a:gd name="connsiteY66" fmla="*/ 94207 h 588456"/>
              <a:gd name="connsiteX67" fmla="*/ 149998 w 588510"/>
              <a:gd name="connsiteY67" fmla="*/ 139960 h 588456"/>
              <a:gd name="connsiteX68" fmla="*/ 94168 w 588510"/>
              <a:gd name="connsiteY68" fmla="*/ 225285 h 588456"/>
              <a:gd name="connsiteX69" fmla="*/ 96295 w 588510"/>
              <a:gd name="connsiteY69" fmla="*/ 226252 h 588456"/>
              <a:gd name="connsiteX70" fmla="*/ 115447 w 588510"/>
              <a:gd name="connsiteY70" fmla="*/ 236988 h 588456"/>
              <a:gd name="connsiteX71" fmla="*/ 140180 w 588510"/>
              <a:gd name="connsiteY71" fmla="*/ 269853 h 588456"/>
              <a:gd name="connsiteX72" fmla="*/ 143225 w 588510"/>
              <a:gd name="connsiteY72" fmla="*/ 305430 h 588456"/>
              <a:gd name="connsiteX73" fmla="*/ 119735 w 588510"/>
              <a:gd name="connsiteY73" fmla="*/ 348430 h 588456"/>
              <a:gd name="connsiteX74" fmla="*/ 96212 w 588510"/>
              <a:gd name="connsiteY74" fmla="*/ 362694 h 588456"/>
              <a:gd name="connsiteX75" fmla="*/ 94168 w 588510"/>
              <a:gd name="connsiteY75" fmla="*/ 363645 h 588456"/>
              <a:gd name="connsiteX76" fmla="*/ 225130 w 588510"/>
              <a:gd name="connsiteY76" fmla="*/ 494548 h 588456"/>
              <a:gd name="connsiteX77" fmla="*/ 226114 w 588510"/>
              <a:gd name="connsiteY77" fmla="*/ 492479 h 588456"/>
              <a:gd name="connsiteX78" fmla="*/ 238234 w 588510"/>
              <a:gd name="connsiteY78" fmla="*/ 471817 h 588456"/>
              <a:gd name="connsiteX79" fmla="*/ 272751 w 588510"/>
              <a:gd name="connsiteY79" fmla="*/ 447777 h 588456"/>
              <a:gd name="connsiteX80" fmla="*/ 307827 w 588510"/>
              <a:gd name="connsiteY80" fmla="*/ 445950 h 588456"/>
              <a:gd name="connsiteX81" fmla="*/ 346715 w 588510"/>
              <a:gd name="connsiteY81" fmla="*/ 467155 h 588456"/>
              <a:gd name="connsiteX82" fmla="*/ 362514 w 588510"/>
              <a:gd name="connsiteY82" fmla="*/ 492062 h 588456"/>
              <a:gd name="connsiteX83" fmla="*/ 363657 w 588510"/>
              <a:gd name="connsiteY83" fmla="*/ 494606 h 588456"/>
              <a:gd name="connsiteX84" fmla="*/ 516781 w 588510"/>
              <a:gd name="connsiteY84" fmla="*/ 242919 h 588456"/>
              <a:gd name="connsiteX85" fmla="*/ 465081 w 588510"/>
              <a:gd name="connsiteY85" fmla="*/ 293969 h 588456"/>
              <a:gd name="connsiteX86" fmla="*/ 516006 w 588510"/>
              <a:gd name="connsiteY86" fmla="*/ 345853 h 588456"/>
              <a:gd name="connsiteX87" fmla="*/ 567948 w 588510"/>
              <a:gd name="connsiteY87" fmla="*/ 294577 h 588456"/>
              <a:gd name="connsiteX88" fmla="*/ 516781 w 588510"/>
              <a:gd name="connsiteY88" fmla="*/ 242919 h 588456"/>
              <a:gd name="connsiteX89" fmla="*/ 345773 w 588510"/>
              <a:gd name="connsiteY89" fmla="*/ 516461 h 588456"/>
              <a:gd name="connsiteX90" fmla="*/ 294439 w 588510"/>
              <a:gd name="connsiteY90" fmla="*/ 465253 h 588456"/>
              <a:gd name="connsiteX91" fmla="*/ 242997 w 588510"/>
              <a:gd name="connsiteY91" fmla="*/ 516578 h 588456"/>
              <a:gd name="connsiteX92" fmla="*/ 294347 w 588510"/>
              <a:gd name="connsiteY92" fmla="*/ 568128 h 588456"/>
              <a:gd name="connsiteX93" fmla="*/ 345773 w 588510"/>
              <a:gd name="connsiteY93" fmla="*/ 516461 h 588456"/>
              <a:gd name="connsiteX94" fmla="*/ 243039 w 588510"/>
              <a:gd name="connsiteY94" fmla="*/ 71860 h 588456"/>
              <a:gd name="connsiteX95" fmla="*/ 294114 w 588510"/>
              <a:gd name="connsiteY95" fmla="*/ 123652 h 588456"/>
              <a:gd name="connsiteX96" fmla="*/ 345773 w 588510"/>
              <a:gd name="connsiteY96" fmla="*/ 72460 h 588456"/>
              <a:gd name="connsiteX97" fmla="*/ 294097 w 588510"/>
              <a:gd name="connsiteY97" fmla="*/ 20743 h 588456"/>
              <a:gd name="connsiteX98" fmla="*/ 243039 w 588510"/>
              <a:gd name="connsiteY98" fmla="*/ 71860 h 588456"/>
              <a:gd name="connsiteX99" fmla="*/ 123647 w 588510"/>
              <a:gd name="connsiteY99" fmla="*/ 294361 h 588456"/>
              <a:gd name="connsiteX100" fmla="*/ 72389 w 588510"/>
              <a:gd name="connsiteY100" fmla="*/ 242910 h 588456"/>
              <a:gd name="connsiteX101" fmla="*/ 20863 w 588510"/>
              <a:gd name="connsiteY101" fmla="*/ 294419 h 588456"/>
              <a:gd name="connsiteX102" fmla="*/ 72222 w 588510"/>
              <a:gd name="connsiteY102" fmla="*/ 345853 h 588456"/>
              <a:gd name="connsiteX103" fmla="*/ 123647 w 588510"/>
              <a:gd name="connsiteY103" fmla="*/ 294361 h 588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588510" h="588456">
                <a:moveTo>
                  <a:pt x="295148" y="588456"/>
                </a:moveTo>
                <a:cubicBezTo>
                  <a:pt x="256777" y="588315"/>
                  <a:pt x="233379" y="562097"/>
                  <a:pt x="226231" y="539442"/>
                </a:cubicBezTo>
                <a:cubicBezTo>
                  <a:pt x="224437" y="533753"/>
                  <a:pt x="223311" y="527931"/>
                  <a:pt x="222978" y="521983"/>
                </a:cubicBezTo>
                <a:cubicBezTo>
                  <a:pt x="222702" y="517112"/>
                  <a:pt x="220208" y="514209"/>
                  <a:pt x="215771" y="512457"/>
                </a:cubicBezTo>
                <a:cubicBezTo>
                  <a:pt x="208897" y="509738"/>
                  <a:pt x="202007" y="507019"/>
                  <a:pt x="195317" y="503882"/>
                </a:cubicBezTo>
                <a:cubicBezTo>
                  <a:pt x="151708" y="483420"/>
                  <a:pt x="118150" y="452006"/>
                  <a:pt x="93868" y="410507"/>
                </a:cubicBezTo>
                <a:cubicBezTo>
                  <a:pt x="87754" y="400056"/>
                  <a:pt x="82832" y="389062"/>
                  <a:pt x="78294" y="377867"/>
                </a:cubicBezTo>
                <a:cubicBezTo>
                  <a:pt x="77344" y="375523"/>
                  <a:pt x="76318" y="373196"/>
                  <a:pt x="75375" y="370852"/>
                </a:cubicBezTo>
                <a:cubicBezTo>
                  <a:pt x="74215" y="367974"/>
                  <a:pt x="72214" y="366398"/>
                  <a:pt x="69027" y="366197"/>
                </a:cubicBezTo>
                <a:cubicBezTo>
                  <a:pt x="61603" y="365730"/>
                  <a:pt x="54338" y="364371"/>
                  <a:pt x="47364" y="361735"/>
                </a:cubicBezTo>
                <a:cubicBezTo>
                  <a:pt x="24183" y="352968"/>
                  <a:pt x="9177" y="336468"/>
                  <a:pt x="2721" y="312695"/>
                </a:cubicBezTo>
                <a:cubicBezTo>
                  <a:pt x="-4353" y="286678"/>
                  <a:pt x="2621" y="263897"/>
                  <a:pt x="20688" y="244387"/>
                </a:cubicBezTo>
                <a:cubicBezTo>
                  <a:pt x="29880" y="234460"/>
                  <a:pt x="41275" y="227946"/>
                  <a:pt x="54488" y="224859"/>
                </a:cubicBezTo>
                <a:cubicBezTo>
                  <a:pt x="58242" y="223983"/>
                  <a:pt x="62112" y="223616"/>
                  <a:pt x="65932" y="223049"/>
                </a:cubicBezTo>
                <a:cubicBezTo>
                  <a:pt x="67117" y="222874"/>
                  <a:pt x="68318" y="222782"/>
                  <a:pt x="69511" y="222665"/>
                </a:cubicBezTo>
                <a:cubicBezTo>
                  <a:pt x="72314" y="222382"/>
                  <a:pt x="74190" y="220914"/>
                  <a:pt x="75175" y="218278"/>
                </a:cubicBezTo>
                <a:cubicBezTo>
                  <a:pt x="76201" y="215534"/>
                  <a:pt x="77202" y="212772"/>
                  <a:pt x="78278" y="210045"/>
                </a:cubicBezTo>
                <a:cubicBezTo>
                  <a:pt x="99140" y="156834"/>
                  <a:pt x="139930" y="112232"/>
                  <a:pt x="191063" y="86724"/>
                </a:cubicBezTo>
                <a:cubicBezTo>
                  <a:pt x="198821" y="82854"/>
                  <a:pt x="206795" y="79475"/>
                  <a:pt x="214936" y="76506"/>
                </a:cubicBezTo>
                <a:cubicBezTo>
                  <a:pt x="215495" y="76297"/>
                  <a:pt x="216062" y="76089"/>
                  <a:pt x="216621" y="75872"/>
                </a:cubicBezTo>
                <a:cubicBezTo>
                  <a:pt x="220467" y="74329"/>
                  <a:pt x="222544" y="71501"/>
                  <a:pt x="222877" y="67372"/>
                </a:cubicBezTo>
                <a:cubicBezTo>
                  <a:pt x="223695" y="57154"/>
                  <a:pt x="226189" y="47377"/>
                  <a:pt x="231052" y="38310"/>
                </a:cubicBezTo>
                <a:cubicBezTo>
                  <a:pt x="241162" y="19492"/>
                  <a:pt x="256811" y="7755"/>
                  <a:pt x="277389" y="2450"/>
                </a:cubicBezTo>
                <a:cubicBezTo>
                  <a:pt x="279641" y="1866"/>
                  <a:pt x="282019" y="1724"/>
                  <a:pt x="284237" y="1065"/>
                </a:cubicBezTo>
                <a:cubicBezTo>
                  <a:pt x="289743" y="-569"/>
                  <a:pt x="295365" y="140"/>
                  <a:pt x="300920" y="231"/>
                </a:cubicBezTo>
                <a:cubicBezTo>
                  <a:pt x="303998" y="281"/>
                  <a:pt x="307076" y="1282"/>
                  <a:pt x="310121" y="2016"/>
                </a:cubicBezTo>
                <a:cubicBezTo>
                  <a:pt x="329248" y="6654"/>
                  <a:pt x="344438" y="16964"/>
                  <a:pt x="355048" y="33664"/>
                </a:cubicBezTo>
                <a:cubicBezTo>
                  <a:pt x="361388" y="43649"/>
                  <a:pt x="364891" y="54634"/>
                  <a:pt x="365750" y="66413"/>
                </a:cubicBezTo>
                <a:cubicBezTo>
                  <a:pt x="366134" y="71676"/>
                  <a:pt x="368803" y="74754"/>
                  <a:pt x="373683" y="76489"/>
                </a:cubicBezTo>
                <a:cubicBezTo>
                  <a:pt x="390074" y="82328"/>
                  <a:pt x="405631" y="89936"/>
                  <a:pt x="420154" y="99537"/>
                </a:cubicBezTo>
                <a:cubicBezTo>
                  <a:pt x="463863" y="128432"/>
                  <a:pt x="494902" y="167420"/>
                  <a:pt x="513044" y="216618"/>
                </a:cubicBezTo>
                <a:cubicBezTo>
                  <a:pt x="513186" y="216993"/>
                  <a:pt x="513328" y="217369"/>
                  <a:pt x="513453" y="217744"/>
                </a:cubicBezTo>
                <a:cubicBezTo>
                  <a:pt x="514521" y="220964"/>
                  <a:pt x="516690" y="222582"/>
                  <a:pt x="520135" y="222757"/>
                </a:cubicBezTo>
                <a:cubicBezTo>
                  <a:pt x="530804" y="223291"/>
                  <a:pt x="540963" y="225835"/>
                  <a:pt x="550389" y="230915"/>
                </a:cubicBezTo>
                <a:cubicBezTo>
                  <a:pt x="569516" y="241225"/>
                  <a:pt x="581712" y="257049"/>
                  <a:pt x="586491" y="278186"/>
                </a:cubicBezTo>
                <a:cubicBezTo>
                  <a:pt x="591646" y="300967"/>
                  <a:pt x="586950" y="321821"/>
                  <a:pt x="572194" y="340039"/>
                </a:cubicBezTo>
                <a:cubicBezTo>
                  <a:pt x="561133" y="353685"/>
                  <a:pt x="546652" y="361793"/>
                  <a:pt x="529335" y="364796"/>
                </a:cubicBezTo>
                <a:cubicBezTo>
                  <a:pt x="526908" y="365213"/>
                  <a:pt x="524447" y="365480"/>
                  <a:pt x="522028" y="365956"/>
                </a:cubicBezTo>
                <a:cubicBezTo>
                  <a:pt x="517999" y="366748"/>
                  <a:pt x="514955" y="368975"/>
                  <a:pt x="513011" y="372604"/>
                </a:cubicBezTo>
                <a:cubicBezTo>
                  <a:pt x="512260" y="374005"/>
                  <a:pt x="511610" y="375482"/>
                  <a:pt x="511026" y="376966"/>
                </a:cubicBezTo>
                <a:cubicBezTo>
                  <a:pt x="501800" y="400564"/>
                  <a:pt x="489488" y="422361"/>
                  <a:pt x="473356" y="441955"/>
                </a:cubicBezTo>
                <a:cubicBezTo>
                  <a:pt x="454629" y="464694"/>
                  <a:pt x="432115" y="482828"/>
                  <a:pt x="406490" y="497234"/>
                </a:cubicBezTo>
                <a:cubicBezTo>
                  <a:pt x="395771" y="503265"/>
                  <a:pt x="384494" y="508053"/>
                  <a:pt x="373049" y="512465"/>
                </a:cubicBezTo>
                <a:cubicBezTo>
                  <a:pt x="372307" y="512749"/>
                  <a:pt x="371548" y="513016"/>
                  <a:pt x="370830" y="513366"/>
                </a:cubicBezTo>
                <a:cubicBezTo>
                  <a:pt x="368028" y="514718"/>
                  <a:pt x="366368" y="516912"/>
                  <a:pt x="366101" y="520048"/>
                </a:cubicBezTo>
                <a:cubicBezTo>
                  <a:pt x="365667" y="525236"/>
                  <a:pt x="365108" y="530391"/>
                  <a:pt x="363799" y="535455"/>
                </a:cubicBezTo>
                <a:cubicBezTo>
                  <a:pt x="357267" y="560646"/>
                  <a:pt x="336397" y="580849"/>
                  <a:pt x="310980" y="586555"/>
                </a:cubicBezTo>
                <a:cubicBezTo>
                  <a:pt x="305500" y="587797"/>
                  <a:pt x="299944" y="588406"/>
                  <a:pt x="295148" y="588456"/>
                </a:cubicBezTo>
                <a:close/>
                <a:moveTo>
                  <a:pt x="363657" y="494606"/>
                </a:moveTo>
                <a:cubicBezTo>
                  <a:pt x="396656" y="482136"/>
                  <a:pt x="425576" y="463960"/>
                  <a:pt x="449432" y="438109"/>
                </a:cubicBezTo>
                <a:cubicBezTo>
                  <a:pt x="469502" y="416363"/>
                  <a:pt x="484083" y="391289"/>
                  <a:pt x="494635" y="363653"/>
                </a:cubicBezTo>
                <a:cubicBezTo>
                  <a:pt x="493867" y="363295"/>
                  <a:pt x="493275" y="363011"/>
                  <a:pt x="492675" y="362744"/>
                </a:cubicBezTo>
                <a:cubicBezTo>
                  <a:pt x="485159" y="359391"/>
                  <a:pt x="478019" y="355404"/>
                  <a:pt x="471496" y="350340"/>
                </a:cubicBezTo>
                <a:cubicBezTo>
                  <a:pt x="460910" y="342124"/>
                  <a:pt x="453019" y="331906"/>
                  <a:pt x="448707" y="319126"/>
                </a:cubicBezTo>
                <a:cubicBezTo>
                  <a:pt x="444611" y="307006"/>
                  <a:pt x="443994" y="294569"/>
                  <a:pt x="445787" y="281973"/>
                </a:cubicBezTo>
                <a:cubicBezTo>
                  <a:pt x="448173" y="265199"/>
                  <a:pt x="455914" y="251377"/>
                  <a:pt x="468876" y="240475"/>
                </a:cubicBezTo>
                <a:cubicBezTo>
                  <a:pt x="476033" y="234460"/>
                  <a:pt x="484074" y="229906"/>
                  <a:pt x="492633" y="226219"/>
                </a:cubicBezTo>
                <a:cubicBezTo>
                  <a:pt x="493292" y="225935"/>
                  <a:pt x="493942" y="225610"/>
                  <a:pt x="494585" y="225310"/>
                </a:cubicBezTo>
                <a:cubicBezTo>
                  <a:pt x="481530" y="190084"/>
                  <a:pt x="460543" y="158244"/>
                  <a:pt x="432165" y="134020"/>
                </a:cubicBezTo>
                <a:cubicBezTo>
                  <a:pt x="411720" y="116570"/>
                  <a:pt x="388673" y="103649"/>
                  <a:pt x="363473" y="94207"/>
                </a:cubicBezTo>
                <a:cubicBezTo>
                  <a:pt x="363106" y="95024"/>
                  <a:pt x="362823" y="95616"/>
                  <a:pt x="362564" y="96225"/>
                </a:cubicBezTo>
                <a:cubicBezTo>
                  <a:pt x="359836" y="102623"/>
                  <a:pt x="356592" y="108737"/>
                  <a:pt x="352588" y="114443"/>
                </a:cubicBezTo>
                <a:cubicBezTo>
                  <a:pt x="343887" y="126822"/>
                  <a:pt x="332643" y="135872"/>
                  <a:pt x="318112" y="140493"/>
                </a:cubicBezTo>
                <a:cubicBezTo>
                  <a:pt x="306067" y="144322"/>
                  <a:pt x="293763" y="144898"/>
                  <a:pt x="281318" y="142988"/>
                </a:cubicBezTo>
                <a:cubicBezTo>
                  <a:pt x="266362" y="140694"/>
                  <a:pt x="253633" y="134121"/>
                  <a:pt x="243214" y="123118"/>
                </a:cubicBezTo>
                <a:cubicBezTo>
                  <a:pt x="235924" y="115419"/>
                  <a:pt x="230593" y="106452"/>
                  <a:pt x="226423" y="96767"/>
                </a:cubicBezTo>
                <a:cubicBezTo>
                  <a:pt x="226081" y="95983"/>
                  <a:pt x="225739" y="95199"/>
                  <a:pt x="225305" y="94207"/>
                </a:cubicBezTo>
                <a:cubicBezTo>
                  <a:pt x="197244" y="104775"/>
                  <a:pt x="171903" y="119531"/>
                  <a:pt x="149998" y="139960"/>
                </a:cubicBezTo>
                <a:cubicBezTo>
                  <a:pt x="124431" y="163808"/>
                  <a:pt x="106497" y="192636"/>
                  <a:pt x="94168" y="225285"/>
                </a:cubicBezTo>
                <a:cubicBezTo>
                  <a:pt x="94977" y="225652"/>
                  <a:pt x="95628" y="225969"/>
                  <a:pt x="96295" y="226252"/>
                </a:cubicBezTo>
                <a:cubicBezTo>
                  <a:pt x="103044" y="229180"/>
                  <a:pt x="109475" y="232667"/>
                  <a:pt x="115447" y="236988"/>
                </a:cubicBezTo>
                <a:cubicBezTo>
                  <a:pt x="127067" y="245404"/>
                  <a:pt x="135634" y="256140"/>
                  <a:pt x="140180" y="269853"/>
                </a:cubicBezTo>
                <a:cubicBezTo>
                  <a:pt x="144025" y="281448"/>
                  <a:pt x="144768" y="293351"/>
                  <a:pt x="143225" y="305430"/>
                </a:cubicBezTo>
                <a:cubicBezTo>
                  <a:pt x="140997" y="322822"/>
                  <a:pt x="133148" y="337144"/>
                  <a:pt x="119735" y="348430"/>
                </a:cubicBezTo>
                <a:cubicBezTo>
                  <a:pt x="112636" y="354403"/>
                  <a:pt x="104670" y="358949"/>
                  <a:pt x="96212" y="362694"/>
                </a:cubicBezTo>
                <a:cubicBezTo>
                  <a:pt x="95561" y="362986"/>
                  <a:pt x="94911" y="363295"/>
                  <a:pt x="94168" y="363645"/>
                </a:cubicBezTo>
                <a:cubicBezTo>
                  <a:pt x="118384" y="426848"/>
                  <a:pt x="161601" y="470741"/>
                  <a:pt x="225130" y="494548"/>
                </a:cubicBezTo>
                <a:cubicBezTo>
                  <a:pt x="225497" y="493781"/>
                  <a:pt x="225814" y="493130"/>
                  <a:pt x="226114" y="492479"/>
                </a:cubicBezTo>
                <a:cubicBezTo>
                  <a:pt x="229417" y="485164"/>
                  <a:pt x="233329" y="478199"/>
                  <a:pt x="238234" y="471817"/>
                </a:cubicBezTo>
                <a:cubicBezTo>
                  <a:pt x="247201" y="460156"/>
                  <a:pt x="258512" y="451823"/>
                  <a:pt x="272751" y="447777"/>
                </a:cubicBezTo>
                <a:cubicBezTo>
                  <a:pt x="284288" y="444499"/>
                  <a:pt x="296007" y="444065"/>
                  <a:pt x="307827" y="445950"/>
                </a:cubicBezTo>
                <a:cubicBezTo>
                  <a:pt x="323301" y="448420"/>
                  <a:pt x="336238" y="455535"/>
                  <a:pt x="346715" y="467155"/>
                </a:cubicBezTo>
                <a:cubicBezTo>
                  <a:pt x="353397" y="474562"/>
                  <a:pt x="358418" y="483020"/>
                  <a:pt x="362514" y="492062"/>
                </a:cubicBezTo>
                <a:cubicBezTo>
                  <a:pt x="362864" y="492846"/>
                  <a:pt x="363215" y="493630"/>
                  <a:pt x="363657" y="494606"/>
                </a:cubicBezTo>
                <a:close/>
                <a:moveTo>
                  <a:pt x="516781" y="242919"/>
                </a:moveTo>
                <a:cubicBezTo>
                  <a:pt x="488587" y="242844"/>
                  <a:pt x="465189" y="265966"/>
                  <a:pt x="465081" y="293969"/>
                </a:cubicBezTo>
                <a:cubicBezTo>
                  <a:pt x="464964" y="322229"/>
                  <a:pt x="487903" y="345452"/>
                  <a:pt x="516006" y="345853"/>
                </a:cubicBezTo>
                <a:cubicBezTo>
                  <a:pt x="544642" y="346261"/>
                  <a:pt x="567856" y="322989"/>
                  <a:pt x="567948" y="294577"/>
                </a:cubicBezTo>
                <a:cubicBezTo>
                  <a:pt x="568048" y="266133"/>
                  <a:pt x="545118" y="242994"/>
                  <a:pt x="516781" y="242919"/>
                </a:cubicBezTo>
                <a:close/>
                <a:moveTo>
                  <a:pt x="345773" y="516461"/>
                </a:moveTo>
                <a:cubicBezTo>
                  <a:pt x="345748" y="488083"/>
                  <a:pt x="322867" y="465244"/>
                  <a:pt x="294439" y="465253"/>
                </a:cubicBezTo>
                <a:cubicBezTo>
                  <a:pt x="266520" y="465261"/>
                  <a:pt x="243039" y="487283"/>
                  <a:pt x="242997" y="516578"/>
                </a:cubicBezTo>
                <a:cubicBezTo>
                  <a:pt x="242955" y="545039"/>
                  <a:pt x="266128" y="568145"/>
                  <a:pt x="294347" y="568128"/>
                </a:cubicBezTo>
                <a:cubicBezTo>
                  <a:pt x="322783" y="568112"/>
                  <a:pt x="345798" y="544981"/>
                  <a:pt x="345773" y="516461"/>
                </a:cubicBezTo>
                <a:close/>
                <a:moveTo>
                  <a:pt x="243039" y="71860"/>
                </a:moveTo>
                <a:cubicBezTo>
                  <a:pt x="243064" y="100471"/>
                  <a:pt x="265928" y="123652"/>
                  <a:pt x="294114" y="123652"/>
                </a:cubicBezTo>
                <a:cubicBezTo>
                  <a:pt x="322658" y="123652"/>
                  <a:pt x="345739" y="100780"/>
                  <a:pt x="345773" y="72460"/>
                </a:cubicBezTo>
                <a:cubicBezTo>
                  <a:pt x="345798" y="43557"/>
                  <a:pt x="322992" y="20735"/>
                  <a:pt x="294097" y="20743"/>
                </a:cubicBezTo>
                <a:cubicBezTo>
                  <a:pt x="266061" y="20768"/>
                  <a:pt x="243014" y="43841"/>
                  <a:pt x="243039" y="71860"/>
                </a:cubicBezTo>
                <a:close/>
                <a:moveTo>
                  <a:pt x="123647" y="294361"/>
                </a:moveTo>
                <a:cubicBezTo>
                  <a:pt x="123939" y="267034"/>
                  <a:pt x="100967" y="242969"/>
                  <a:pt x="72389" y="242910"/>
                </a:cubicBezTo>
                <a:cubicBezTo>
                  <a:pt x="43903" y="242852"/>
                  <a:pt x="21064" y="265791"/>
                  <a:pt x="20863" y="294419"/>
                </a:cubicBezTo>
                <a:cubicBezTo>
                  <a:pt x="20671" y="321712"/>
                  <a:pt x="42743" y="345736"/>
                  <a:pt x="72222" y="345853"/>
                </a:cubicBezTo>
                <a:cubicBezTo>
                  <a:pt x="100383" y="345961"/>
                  <a:pt x="123639" y="322597"/>
                  <a:pt x="123647" y="294361"/>
                </a:cubicBezTo>
                <a:close/>
              </a:path>
            </a:pathLst>
          </a:custGeom>
          <a:solidFill>
            <a:schemeClr val="accent1"/>
          </a:solidFill>
          <a:ln w="841" cap="flat">
            <a:noFill/>
            <a:prstDash val="solid"/>
            <a:miter/>
          </a:ln>
        </p:spPr>
        <p:txBody>
          <a:bodyPr rtlCol="0" anchor="ctr"/>
          <a:lstStyle/>
          <a:p>
            <a:endParaRPr lang="en-US"/>
          </a:p>
        </p:txBody>
      </p:sp>
      <p:sp>
        <p:nvSpPr>
          <p:cNvPr id="45" name="Text Placeholder 10">
            <a:extLst>
              <a:ext uri="{FF2B5EF4-FFF2-40B4-BE49-F238E27FC236}">
                <a16:creationId xmlns:a16="http://schemas.microsoft.com/office/drawing/2014/main" id="{68F0B038-BD92-403A-838E-F1563CD7A065}"/>
              </a:ext>
            </a:extLst>
          </p:cNvPr>
          <p:cNvSpPr txBox="1">
            <a:spLocks/>
          </p:cNvSpPr>
          <p:nvPr/>
        </p:nvSpPr>
        <p:spPr>
          <a:xfrm>
            <a:off x="6490604" y="2420775"/>
            <a:ext cx="5053693" cy="347709"/>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rgbClr val="2D3955"/>
                </a:solidFill>
                <a:latin typeface="ADPortsGroup" panose="00000500000000000000" pitchFamily="50" charset="-78"/>
                <a:ea typeface="+mn-ea"/>
                <a:cs typeface="ADPortsGroup" panose="00000500000000000000" pitchFamily="50" charset="-78"/>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dirty="0"/>
              <a:t>Develop your submission document for the award you are applying to. Attach your supporting file(s) in the “</a:t>
            </a:r>
            <a:r>
              <a:rPr lang="en-US" sz="1400" b="1" dirty="0">
                <a:solidFill>
                  <a:srgbClr val="13C5BD"/>
                </a:solidFill>
                <a:ea typeface="+mj-ea"/>
              </a:rPr>
              <a:t>Appendix</a:t>
            </a:r>
            <a:r>
              <a:rPr lang="en-US" sz="1400" dirty="0"/>
              <a:t>” slide at the end of this document, or upload them in the submission webpage.</a:t>
            </a:r>
          </a:p>
        </p:txBody>
      </p:sp>
      <p:sp>
        <p:nvSpPr>
          <p:cNvPr id="46" name="Text Placeholder 13">
            <a:extLst>
              <a:ext uri="{FF2B5EF4-FFF2-40B4-BE49-F238E27FC236}">
                <a16:creationId xmlns:a16="http://schemas.microsoft.com/office/drawing/2014/main" id="{E11FF270-3FFC-481B-94D8-1471B334E046}"/>
              </a:ext>
            </a:extLst>
          </p:cNvPr>
          <p:cNvSpPr txBox="1">
            <a:spLocks/>
          </p:cNvSpPr>
          <p:nvPr/>
        </p:nvSpPr>
        <p:spPr>
          <a:xfrm>
            <a:off x="433113" y="2768484"/>
            <a:ext cx="4289890" cy="308233"/>
          </a:xfrm>
          <a:prstGeom prst="rect">
            <a:avLst/>
          </a:prstGeom>
        </p:spPr>
        <p:txBody>
          <a:bodyPr vert="horz" lIns="0" tIns="0" rIns="0" bIns="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sz="1800" b="1" kern="1200">
                <a:solidFill>
                  <a:srgbClr val="2D3955"/>
                </a:solidFill>
                <a:latin typeface="ADPortsGroup" panose="00000500000000000000" pitchFamily="50" charset="-78"/>
                <a:ea typeface="+mn-ea"/>
                <a:cs typeface="ADPortsGroup" panose="00000500000000000000" pitchFamily="50" charset="-78"/>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0" dirty="0">
                <a:solidFill>
                  <a:schemeClr val="accent1">
                    <a:lumMod val="75000"/>
                  </a:schemeClr>
                </a:solidFill>
              </a:rPr>
              <a:t>To complete your submission successfully, kindly follow these simple steps</a:t>
            </a:r>
            <a:endParaRPr lang="en-US" b="0" u="sng" dirty="0">
              <a:solidFill>
                <a:schemeClr val="accent1">
                  <a:lumMod val="75000"/>
                </a:schemeClr>
              </a:solidFill>
            </a:endParaRPr>
          </a:p>
        </p:txBody>
      </p:sp>
      <p:sp>
        <p:nvSpPr>
          <p:cNvPr id="13" name="Text Placeholder 10">
            <a:extLst>
              <a:ext uri="{FF2B5EF4-FFF2-40B4-BE49-F238E27FC236}">
                <a16:creationId xmlns:a16="http://schemas.microsoft.com/office/drawing/2014/main" id="{E5CECC07-B1F7-4FBA-B735-1DD03F9D1CFA}"/>
              </a:ext>
            </a:extLst>
          </p:cNvPr>
          <p:cNvSpPr txBox="1">
            <a:spLocks/>
          </p:cNvSpPr>
          <p:nvPr/>
        </p:nvSpPr>
        <p:spPr>
          <a:xfrm>
            <a:off x="6490604" y="4049449"/>
            <a:ext cx="5053693" cy="347709"/>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rgbClr val="2D3955"/>
                </a:solidFill>
                <a:latin typeface="ADPortsGroup" panose="00000500000000000000" pitchFamily="50" charset="-78"/>
                <a:ea typeface="+mn-ea"/>
                <a:cs typeface="ADPortsGroup" panose="00000500000000000000" pitchFamily="50" charset="-78"/>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dirty="0"/>
              <a:t>Once completed, save this document in pdf format and upload it to the website under “submissions page on your account ”.</a:t>
            </a:r>
          </a:p>
        </p:txBody>
      </p:sp>
      <p:sp>
        <p:nvSpPr>
          <p:cNvPr id="15" name="Text Placeholder 13">
            <a:extLst>
              <a:ext uri="{FF2B5EF4-FFF2-40B4-BE49-F238E27FC236}">
                <a16:creationId xmlns:a16="http://schemas.microsoft.com/office/drawing/2014/main" id="{3C2AF8F8-F2B7-4E40-B067-C083E0542967}"/>
              </a:ext>
            </a:extLst>
          </p:cNvPr>
          <p:cNvSpPr txBox="1">
            <a:spLocks/>
          </p:cNvSpPr>
          <p:nvPr/>
        </p:nvSpPr>
        <p:spPr>
          <a:xfrm>
            <a:off x="6490603" y="5413448"/>
            <a:ext cx="5053693" cy="308233"/>
          </a:xfrm>
          <a:prstGeom prst="rect">
            <a:avLst/>
          </a:prstGeom>
        </p:spPr>
        <p:txBody>
          <a:bodyPr vert="horz" lIns="0" tIns="0" rIns="0" bIns="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sz="1800" b="1" kern="1200">
                <a:solidFill>
                  <a:srgbClr val="2D3955"/>
                </a:solidFill>
                <a:latin typeface="ADPortsGroup" panose="00000500000000000000" pitchFamily="50" charset="-78"/>
                <a:ea typeface="+mn-ea"/>
                <a:cs typeface="ADPortsGroup" panose="00000500000000000000" pitchFamily="50" charset="-78"/>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Await further instructions</a:t>
            </a:r>
            <a:endParaRPr lang="en-US" u="sng" dirty="0"/>
          </a:p>
        </p:txBody>
      </p:sp>
      <p:sp>
        <p:nvSpPr>
          <p:cNvPr id="16" name="Graphic 18">
            <a:extLst>
              <a:ext uri="{FF2B5EF4-FFF2-40B4-BE49-F238E27FC236}">
                <a16:creationId xmlns:a16="http://schemas.microsoft.com/office/drawing/2014/main" id="{F453D181-95D2-47BC-B969-8F5F4C9AF462}"/>
              </a:ext>
            </a:extLst>
          </p:cNvPr>
          <p:cNvSpPr/>
          <p:nvPr/>
        </p:nvSpPr>
        <p:spPr>
          <a:xfrm>
            <a:off x="5406850" y="5626441"/>
            <a:ext cx="776236" cy="776165"/>
          </a:xfrm>
          <a:custGeom>
            <a:avLst/>
            <a:gdLst>
              <a:gd name="connsiteX0" fmla="*/ 295148 w 588510"/>
              <a:gd name="connsiteY0" fmla="*/ 588456 h 588456"/>
              <a:gd name="connsiteX1" fmla="*/ 226231 w 588510"/>
              <a:gd name="connsiteY1" fmla="*/ 539442 h 588456"/>
              <a:gd name="connsiteX2" fmla="*/ 222978 w 588510"/>
              <a:gd name="connsiteY2" fmla="*/ 521983 h 588456"/>
              <a:gd name="connsiteX3" fmla="*/ 215771 w 588510"/>
              <a:gd name="connsiteY3" fmla="*/ 512457 h 588456"/>
              <a:gd name="connsiteX4" fmla="*/ 195317 w 588510"/>
              <a:gd name="connsiteY4" fmla="*/ 503882 h 588456"/>
              <a:gd name="connsiteX5" fmla="*/ 93868 w 588510"/>
              <a:gd name="connsiteY5" fmla="*/ 410507 h 588456"/>
              <a:gd name="connsiteX6" fmla="*/ 78294 w 588510"/>
              <a:gd name="connsiteY6" fmla="*/ 377867 h 588456"/>
              <a:gd name="connsiteX7" fmla="*/ 75375 w 588510"/>
              <a:gd name="connsiteY7" fmla="*/ 370852 h 588456"/>
              <a:gd name="connsiteX8" fmla="*/ 69027 w 588510"/>
              <a:gd name="connsiteY8" fmla="*/ 366197 h 588456"/>
              <a:gd name="connsiteX9" fmla="*/ 47364 w 588510"/>
              <a:gd name="connsiteY9" fmla="*/ 361735 h 588456"/>
              <a:gd name="connsiteX10" fmla="*/ 2721 w 588510"/>
              <a:gd name="connsiteY10" fmla="*/ 312695 h 588456"/>
              <a:gd name="connsiteX11" fmla="*/ 20688 w 588510"/>
              <a:gd name="connsiteY11" fmla="*/ 244387 h 588456"/>
              <a:gd name="connsiteX12" fmla="*/ 54488 w 588510"/>
              <a:gd name="connsiteY12" fmla="*/ 224859 h 588456"/>
              <a:gd name="connsiteX13" fmla="*/ 65932 w 588510"/>
              <a:gd name="connsiteY13" fmla="*/ 223049 h 588456"/>
              <a:gd name="connsiteX14" fmla="*/ 69511 w 588510"/>
              <a:gd name="connsiteY14" fmla="*/ 222665 h 588456"/>
              <a:gd name="connsiteX15" fmla="*/ 75175 w 588510"/>
              <a:gd name="connsiteY15" fmla="*/ 218278 h 588456"/>
              <a:gd name="connsiteX16" fmla="*/ 78278 w 588510"/>
              <a:gd name="connsiteY16" fmla="*/ 210045 h 588456"/>
              <a:gd name="connsiteX17" fmla="*/ 191063 w 588510"/>
              <a:gd name="connsiteY17" fmla="*/ 86724 h 588456"/>
              <a:gd name="connsiteX18" fmla="*/ 214936 w 588510"/>
              <a:gd name="connsiteY18" fmla="*/ 76506 h 588456"/>
              <a:gd name="connsiteX19" fmla="*/ 216621 w 588510"/>
              <a:gd name="connsiteY19" fmla="*/ 75872 h 588456"/>
              <a:gd name="connsiteX20" fmla="*/ 222877 w 588510"/>
              <a:gd name="connsiteY20" fmla="*/ 67372 h 588456"/>
              <a:gd name="connsiteX21" fmla="*/ 231052 w 588510"/>
              <a:gd name="connsiteY21" fmla="*/ 38310 h 588456"/>
              <a:gd name="connsiteX22" fmla="*/ 277389 w 588510"/>
              <a:gd name="connsiteY22" fmla="*/ 2450 h 588456"/>
              <a:gd name="connsiteX23" fmla="*/ 284237 w 588510"/>
              <a:gd name="connsiteY23" fmla="*/ 1065 h 588456"/>
              <a:gd name="connsiteX24" fmla="*/ 300920 w 588510"/>
              <a:gd name="connsiteY24" fmla="*/ 231 h 588456"/>
              <a:gd name="connsiteX25" fmla="*/ 310121 w 588510"/>
              <a:gd name="connsiteY25" fmla="*/ 2016 h 588456"/>
              <a:gd name="connsiteX26" fmla="*/ 355048 w 588510"/>
              <a:gd name="connsiteY26" fmla="*/ 33664 h 588456"/>
              <a:gd name="connsiteX27" fmla="*/ 365750 w 588510"/>
              <a:gd name="connsiteY27" fmla="*/ 66413 h 588456"/>
              <a:gd name="connsiteX28" fmla="*/ 373683 w 588510"/>
              <a:gd name="connsiteY28" fmla="*/ 76489 h 588456"/>
              <a:gd name="connsiteX29" fmla="*/ 420154 w 588510"/>
              <a:gd name="connsiteY29" fmla="*/ 99537 h 588456"/>
              <a:gd name="connsiteX30" fmla="*/ 513044 w 588510"/>
              <a:gd name="connsiteY30" fmla="*/ 216618 h 588456"/>
              <a:gd name="connsiteX31" fmla="*/ 513453 w 588510"/>
              <a:gd name="connsiteY31" fmla="*/ 217744 h 588456"/>
              <a:gd name="connsiteX32" fmla="*/ 520135 w 588510"/>
              <a:gd name="connsiteY32" fmla="*/ 222757 h 588456"/>
              <a:gd name="connsiteX33" fmla="*/ 550389 w 588510"/>
              <a:gd name="connsiteY33" fmla="*/ 230915 h 588456"/>
              <a:gd name="connsiteX34" fmla="*/ 586491 w 588510"/>
              <a:gd name="connsiteY34" fmla="*/ 278186 h 588456"/>
              <a:gd name="connsiteX35" fmla="*/ 572194 w 588510"/>
              <a:gd name="connsiteY35" fmla="*/ 340039 h 588456"/>
              <a:gd name="connsiteX36" fmla="*/ 529335 w 588510"/>
              <a:gd name="connsiteY36" fmla="*/ 364796 h 588456"/>
              <a:gd name="connsiteX37" fmla="*/ 522028 w 588510"/>
              <a:gd name="connsiteY37" fmla="*/ 365956 h 588456"/>
              <a:gd name="connsiteX38" fmla="*/ 513011 w 588510"/>
              <a:gd name="connsiteY38" fmla="*/ 372604 h 588456"/>
              <a:gd name="connsiteX39" fmla="*/ 511026 w 588510"/>
              <a:gd name="connsiteY39" fmla="*/ 376966 h 588456"/>
              <a:gd name="connsiteX40" fmla="*/ 473356 w 588510"/>
              <a:gd name="connsiteY40" fmla="*/ 441955 h 588456"/>
              <a:gd name="connsiteX41" fmla="*/ 406490 w 588510"/>
              <a:gd name="connsiteY41" fmla="*/ 497234 h 588456"/>
              <a:gd name="connsiteX42" fmla="*/ 373049 w 588510"/>
              <a:gd name="connsiteY42" fmla="*/ 512465 h 588456"/>
              <a:gd name="connsiteX43" fmla="*/ 370830 w 588510"/>
              <a:gd name="connsiteY43" fmla="*/ 513366 h 588456"/>
              <a:gd name="connsiteX44" fmla="*/ 366101 w 588510"/>
              <a:gd name="connsiteY44" fmla="*/ 520048 h 588456"/>
              <a:gd name="connsiteX45" fmla="*/ 363799 w 588510"/>
              <a:gd name="connsiteY45" fmla="*/ 535455 h 588456"/>
              <a:gd name="connsiteX46" fmla="*/ 310980 w 588510"/>
              <a:gd name="connsiteY46" fmla="*/ 586555 h 588456"/>
              <a:gd name="connsiteX47" fmla="*/ 295148 w 588510"/>
              <a:gd name="connsiteY47" fmla="*/ 588456 h 588456"/>
              <a:gd name="connsiteX48" fmla="*/ 363657 w 588510"/>
              <a:gd name="connsiteY48" fmla="*/ 494606 h 588456"/>
              <a:gd name="connsiteX49" fmla="*/ 449432 w 588510"/>
              <a:gd name="connsiteY49" fmla="*/ 438109 h 588456"/>
              <a:gd name="connsiteX50" fmla="*/ 494635 w 588510"/>
              <a:gd name="connsiteY50" fmla="*/ 363653 h 588456"/>
              <a:gd name="connsiteX51" fmla="*/ 492675 w 588510"/>
              <a:gd name="connsiteY51" fmla="*/ 362744 h 588456"/>
              <a:gd name="connsiteX52" fmla="*/ 471496 w 588510"/>
              <a:gd name="connsiteY52" fmla="*/ 350340 h 588456"/>
              <a:gd name="connsiteX53" fmla="*/ 448707 w 588510"/>
              <a:gd name="connsiteY53" fmla="*/ 319126 h 588456"/>
              <a:gd name="connsiteX54" fmla="*/ 445787 w 588510"/>
              <a:gd name="connsiteY54" fmla="*/ 281973 h 588456"/>
              <a:gd name="connsiteX55" fmla="*/ 468876 w 588510"/>
              <a:gd name="connsiteY55" fmla="*/ 240475 h 588456"/>
              <a:gd name="connsiteX56" fmla="*/ 492633 w 588510"/>
              <a:gd name="connsiteY56" fmla="*/ 226219 h 588456"/>
              <a:gd name="connsiteX57" fmla="*/ 494585 w 588510"/>
              <a:gd name="connsiteY57" fmla="*/ 225310 h 588456"/>
              <a:gd name="connsiteX58" fmla="*/ 432165 w 588510"/>
              <a:gd name="connsiteY58" fmla="*/ 134020 h 588456"/>
              <a:gd name="connsiteX59" fmla="*/ 363473 w 588510"/>
              <a:gd name="connsiteY59" fmla="*/ 94207 h 588456"/>
              <a:gd name="connsiteX60" fmla="*/ 362564 w 588510"/>
              <a:gd name="connsiteY60" fmla="*/ 96225 h 588456"/>
              <a:gd name="connsiteX61" fmla="*/ 352588 w 588510"/>
              <a:gd name="connsiteY61" fmla="*/ 114443 h 588456"/>
              <a:gd name="connsiteX62" fmla="*/ 318112 w 588510"/>
              <a:gd name="connsiteY62" fmla="*/ 140493 h 588456"/>
              <a:gd name="connsiteX63" fmla="*/ 281318 w 588510"/>
              <a:gd name="connsiteY63" fmla="*/ 142988 h 588456"/>
              <a:gd name="connsiteX64" fmla="*/ 243214 w 588510"/>
              <a:gd name="connsiteY64" fmla="*/ 123118 h 588456"/>
              <a:gd name="connsiteX65" fmla="*/ 226423 w 588510"/>
              <a:gd name="connsiteY65" fmla="*/ 96767 h 588456"/>
              <a:gd name="connsiteX66" fmla="*/ 225305 w 588510"/>
              <a:gd name="connsiteY66" fmla="*/ 94207 h 588456"/>
              <a:gd name="connsiteX67" fmla="*/ 149998 w 588510"/>
              <a:gd name="connsiteY67" fmla="*/ 139960 h 588456"/>
              <a:gd name="connsiteX68" fmla="*/ 94168 w 588510"/>
              <a:gd name="connsiteY68" fmla="*/ 225285 h 588456"/>
              <a:gd name="connsiteX69" fmla="*/ 96295 w 588510"/>
              <a:gd name="connsiteY69" fmla="*/ 226252 h 588456"/>
              <a:gd name="connsiteX70" fmla="*/ 115447 w 588510"/>
              <a:gd name="connsiteY70" fmla="*/ 236988 h 588456"/>
              <a:gd name="connsiteX71" fmla="*/ 140180 w 588510"/>
              <a:gd name="connsiteY71" fmla="*/ 269853 h 588456"/>
              <a:gd name="connsiteX72" fmla="*/ 143225 w 588510"/>
              <a:gd name="connsiteY72" fmla="*/ 305430 h 588456"/>
              <a:gd name="connsiteX73" fmla="*/ 119735 w 588510"/>
              <a:gd name="connsiteY73" fmla="*/ 348430 h 588456"/>
              <a:gd name="connsiteX74" fmla="*/ 96212 w 588510"/>
              <a:gd name="connsiteY74" fmla="*/ 362694 h 588456"/>
              <a:gd name="connsiteX75" fmla="*/ 94168 w 588510"/>
              <a:gd name="connsiteY75" fmla="*/ 363645 h 588456"/>
              <a:gd name="connsiteX76" fmla="*/ 225130 w 588510"/>
              <a:gd name="connsiteY76" fmla="*/ 494548 h 588456"/>
              <a:gd name="connsiteX77" fmla="*/ 226114 w 588510"/>
              <a:gd name="connsiteY77" fmla="*/ 492479 h 588456"/>
              <a:gd name="connsiteX78" fmla="*/ 238234 w 588510"/>
              <a:gd name="connsiteY78" fmla="*/ 471817 h 588456"/>
              <a:gd name="connsiteX79" fmla="*/ 272751 w 588510"/>
              <a:gd name="connsiteY79" fmla="*/ 447777 h 588456"/>
              <a:gd name="connsiteX80" fmla="*/ 307827 w 588510"/>
              <a:gd name="connsiteY80" fmla="*/ 445950 h 588456"/>
              <a:gd name="connsiteX81" fmla="*/ 346715 w 588510"/>
              <a:gd name="connsiteY81" fmla="*/ 467155 h 588456"/>
              <a:gd name="connsiteX82" fmla="*/ 362514 w 588510"/>
              <a:gd name="connsiteY82" fmla="*/ 492062 h 588456"/>
              <a:gd name="connsiteX83" fmla="*/ 363657 w 588510"/>
              <a:gd name="connsiteY83" fmla="*/ 494606 h 588456"/>
              <a:gd name="connsiteX84" fmla="*/ 516781 w 588510"/>
              <a:gd name="connsiteY84" fmla="*/ 242919 h 588456"/>
              <a:gd name="connsiteX85" fmla="*/ 465081 w 588510"/>
              <a:gd name="connsiteY85" fmla="*/ 293969 h 588456"/>
              <a:gd name="connsiteX86" fmla="*/ 516006 w 588510"/>
              <a:gd name="connsiteY86" fmla="*/ 345853 h 588456"/>
              <a:gd name="connsiteX87" fmla="*/ 567948 w 588510"/>
              <a:gd name="connsiteY87" fmla="*/ 294577 h 588456"/>
              <a:gd name="connsiteX88" fmla="*/ 516781 w 588510"/>
              <a:gd name="connsiteY88" fmla="*/ 242919 h 588456"/>
              <a:gd name="connsiteX89" fmla="*/ 345773 w 588510"/>
              <a:gd name="connsiteY89" fmla="*/ 516461 h 588456"/>
              <a:gd name="connsiteX90" fmla="*/ 294439 w 588510"/>
              <a:gd name="connsiteY90" fmla="*/ 465253 h 588456"/>
              <a:gd name="connsiteX91" fmla="*/ 242997 w 588510"/>
              <a:gd name="connsiteY91" fmla="*/ 516578 h 588456"/>
              <a:gd name="connsiteX92" fmla="*/ 294347 w 588510"/>
              <a:gd name="connsiteY92" fmla="*/ 568128 h 588456"/>
              <a:gd name="connsiteX93" fmla="*/ 345773 w 588510"/>
              <a:gd name="connsiteY93" fmla="*/ 516461 h 588456"/>
              <a:gd name="connsiteX94" fmla="*/ 243039 w 588510"/>
              <a:gd name="connsiteY94" fmla="*/ 71860 h 588456"/>
              <a:gd name="connsiteX95" fmla="*/ 294114 w 588510"/>
              <a:gd name="connsiteY95" fmla="*/ 123652 h 588456"/>
              <a:gd name="connsiteX96" fmla="*/ 345773 w 588510"/>
              <a:gd name="connsiteY96" fmla="*/ 72460 h 588456"/>
              <a:gd name="connsiteX97" fmla="*/ 294097 w 588510"/>
              <a:gd name="connsiteY97" fmla="*/ 20743 h 588456"/>
              <a:gd name="connsiteX98" fmla="*/ 243039 w 588510"/>
              <a:gd name="connsiteY98" fmla="*/ 71860 h 588456"/>
              <a:gd name="connsiteX99" fmla="*/ 123647 w 588510"/>
              <a:gd name="connsiteY99" fmla="*/ 294361 h 588456"/>
              <a:gd name="connsiteX100" fmla="*/ 72389 w 588510"/>
              <a:gd name="connsiteY100" fmla="*/ 242910 h 588456"/>
              <a:gd name="connsiteX101" fmla="*/ 20863 w 588510"/>
              <a:gd name="connsiteY101" fmla="*/ 294419 h 588456"/>
              <a:gd name="connsiteX102" fmla="*/ 72222 w 588510"/>
              <a:gd name="connsiteY102" fmla="*/ 345853 h 588456"/>
              <a:gd name="connsiteX103" fmla="*/ 123647 w 588510"/>
              <a:gd name="connsiteY103" fmla="*/ 294361 h 588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588510" h="588456">
                <a:moveTo>
                  <a:pt x="295148" y="588456"/>
                </a:moveTo>
                <a:cubicBezTo>
                  <a:pt x="256777" y="588315"/>
                  <a:pt x="233379" y="562097"/>
                  <a:pt x="226231" y="539442"/>
                </a:cubicBezTo>
                <a:cubicBezTo>
                  <a:pt x="224437" y="533753"/>
                  <a:pt x="223311" y="527931"/>
                  <a:pt x="222978" y="521983"/>
                </a:cubicBezTo>
                <a:cubicBezTo>
                  <a:pt x="222702" y="517112"/>
                  <a:pt x="220208" y="514209"/>
                  <a:pt x="215771" y="512457"/>
                </a:cubicBezTo>
                <a:cubicBezTo>
                  <a:pt x="208897" y="509738"/>
                  <a:pt x="202007" y="507019"/>
                  <a:pt x="195317" y="503882"/>
                </a:cubicBezTo>
                <a:cubicBezTo>
                  <a:pt x="151708" y="483420"/>
                  <a:pt x="118150" y="452006"/>
                  <a:pt x="93868" y="410507"/>
                </a:cubicBezTo>
                <a:cubicBezTo>
                  <a:pt x="87754" y="400056"/>
                  <a:pt x="82832" y="389062"/>
                  <a:pt x="78294" y="377867"/>
                </a:cubicBezTo>
                <a:cubicBezTo>
                  <a:pt x="77344" y="375523"/>
                  <a:pt x="76318" y="373196"/>
                  <a:pt x="75375" y="370852"/>
                </a:cubicBezTo>
                <a:cubicBezTo>
                  <a:pt x="74215" y="367974"/>
                  <a:pt x="72214" y="366398"/>
                  <a:pt x="69027" y="366197"/>
                </a:cubicBezTo>
                <a:cubicBezTo>
                  <a:pt x="61603" y="365730"/>
                  <a:pt x="54338" y="364371"/>
                  <a:pt x="47364" y="361735"/>
                </a:cubicBezTo>
                <a:cubicBezTo>
                  <a:pt x="24183" y="352968"/>
                  <a:pt x="9177" y="336468"/>
                  <a:pt x="2721" y="312695"/>
                </a:cubicBezTo>
                <a:cubicBezTo>
                  <a:pt x="-4353" y="286678"/>
                  <a:pt x="2621" y="263897"/>
                  <a:pt x="20688" y="244387"/>
                </a:cubicBezTo>
                <a:cubicBezTo>
                  <a:pt x="29880" y="234460"/>
                  <a:pt x="41275" y="227946"/>
                  <a:pt x="54488" y="224859"/>
                </a:cubicBezTo>
                <a:cubicBezTo>
                  <a:pt x="58242" y="223983"/>
                  <a:pt x="62112" y="223616"/>
                  <a:pt x="65932" y="223049"/>
                </a:cubicBezTo>
                <a:cubicBezTo>
                  <a:pt x="67117" y="222874"/>
                  <a:pt x="68318" y="222782"/>
                  <a:pt x="69511" y="222665"/>
                </a:cubicBezTo>
                <a:cubicBezTo>
                  <a:pt x="72314" y="222382"/>
                  <a:pt x="74190" y="220914"/>
                  <a:pt x="75175" y="218278"/>
                </a:cubicBezTo>
                <a:cubicBezTo>
                  <a:pt x="76201" y="215534"/>
                  <a:pt x="77202" y="212772"/>
                  <a:pt x="78278" y="210045"/>
                </a:cubicBezTo>
                <a:cubicBezTo>
                  <a:pt x="99140" y="156834"/>
                  <a:pt x="139930" y="112232"/>
                  <a:pt x="191063" y="86724"/>
                </a:cubicBezTo>
                <a:cubicBezTo>
                  <a:pt x="198821" y="82854"/>
                  <a:pt x="206795" y="79475"/>
                  <a:pt x="214936" y="76506"/>
                </a:cubicBezTo>
                <a:cubicBezTo>
                  <a:pt x="215495" y="76297"/>
                  <a:pt x="216062" y="76089"/>
                  <a:pt x="216621" y="75872"/>
                </a:cubicBezTo>
                <a:cubicBezTo>
                  <a:pt x="220467" y="74329"/>
                  <a:pt x="222544" y="71501"/>
                  <a:pt x="222877" y="67372"/>
                </a:cubicBezTo>
                <a:cubicBezTo>
                  <a:pt x="223695" y="57154"/>
                  <a:pt x="226189" y="47377"/>
                  <a:pt x="231052" y="38310"/>
                </a:cubicBezTo>
                <a:cubicBezTo>
                  <a:pt x="241162" y="19492"/>
                  <a:pt x="256811" y="7755"/>
                  <a:pt x="277389" y="2450"/>
                </a:cubicBezTo>
                <a:cubicBezTo>
                  <a:pt x="279641" y="1866"/>
                  <a:pt x="282019" y="1724"/>
                  <a:pt x="284237" y="1065"/>
                </a:cubicBezTo>
                <a:cubicBezTo>
                  <a:pt x="289743" y="-569"/>
                  <a:pt x="295365" y="140"/>
                  <a:pt x="300920" y="231"/>
                </a:cubicBezTo>
                <a:cubicBezTo>
                  <a:pt x="303998" y="281"/>
                  <a:pt x="307076" y="1282"/>
                  <a:pt x="310121" y="2016"/>
                </a:cubicBezTo>
                <a:cubicBezTo>
                  <a:pt x="329248" y="6654"/>
                  <a:pt x="344438" y="16964"/>
                  <a:pt x="355048" y="33664"/>
                </a:cubicBezTo>
                <a:cubicBezTo>
                  <a:pt x="361388" y="43649"/>
                  <a:pt x="364891" y="54634"/>
                  <a:pt x="365750" y="66413"/>
                </a:cubicBezTo>
                <a:cubicBezTo>
                  <a:pt x="366134" y="71676"/>
                  <a:pt x="368803" y="74754"/>
                  <a:pt x="373683" y="76489"/>
                </a:cubicBezTo>
                <a:cubicBezTo>
                  <a:pt x="390074" y="82328"/>
                  <a:pt x="405631" y="89936"/>
                  <a:pt x="420154" y="99537"/>
                </a:cubicBezTo>
                <a:cubicBezTo>
                  <a:pt x="463863" y="128432"/>
                  <a:pt x="494902" y="167420"/>
                  <a:pt x="513044" y="216618"/>
                </a:cubicBezTo>
                <a:cubicBezTo>
                  <a:pt x="513186" y="216993"/>
                  <a:pt x="513328" y="217369"/>
                  <a:pt x="513453" y="217744"/>
                </a:cubicBezTo>
                <a:cubicBezTo>
                  <a:pt x="514521" y="220964"/>
                  <a:pt x="516690" y="222582"/>
                  <a:pt x="520135" y="222757"/>
                </a:cubicBezTo>
                <a:cubicBezTo>
                  <a:pt x="530804" y="223291"/>
                  <a:pt x="540963" y="225835"/>
                  <a:pt x="550389" y="230915"/>
                </a:cubicBezTo>
                <a:cubicBezTo>
                  <a:pt x="569516" y="241225"/>
                  <a:pt x="581712" y="257049"/>
                  <a:pt x="586491" y="278186"/>
                </a:cubicBezTo>
                <a:cubicBezTo>
                  <a:pt x="591646" y="300967"/>
                  <a:pt x="586950" y="321821"/>
                  <a:pt x="572194" y="340039"/>
                </a:cubicBezTo>
                <a:cubicBezTo>
                  <a:pt x="561133" y="353685"/>
                  <a:pt x="546652" y="361793"/>
                  <a:pt x="529335" y="364796"/>
                </a:cubicBezTo>
                <a:cubicBezTo>
                  <a:pt x="526908" y="365213"/>
                  <a:pt x="524447" y="365480"/>
                  <a:pt x="522028" y="365956"/>
                </a:cubicBezTo>
                <a:cubicBezTo>
                  <a:pt x="517999" y="366748"/>
                  <a:pt x="514955" y="368975"/>
                  <a:pt x="513011" y="372604"/>
                </a:cubicBezTo>
                <a:cubicBezTo>
                  <a:pt x="512260" y="374005"/>
                  <a:pt x="511610" y="375482"/>
                  <a:pt x="511026" y="376966"/>
                </a:cubicBezTo>
                <a:cubicBezTo>
                  <a:pt x="501800" y="400564"/>
                  <a:pt x="489488" y="422361"/>
                  <a:pt x="473356" y="441955"/>
                </a:cubicBezTo>
                <a:cubicBezTo>
                  <a:pt x="454629" y="464694"/>
                  <a:pt x="432115" y="482828"/>
                  <a:pt x="406490" y="497234"/>
                </a:cubicBezTo>
                <a:cubicBezTo>
                  <a:pt x="395771" y="503265"/>
                  <a:pt x="384494" y="508053"/>
                  <a:pt x="373049" y="512465"/>
                </a:cubicBezTo>
                <a:cubicBezTo>
                  <a:pt x="372307" y="512749"/>
                  <a:pt x="371548" y="513016"/>
                  <a:pt x="370830" y="513366"/>
                </a:cubicBezTo>
                <a:cubicBezTo>
                  <a:pt x="368028" y="514718"/>
                  <a:pt x="366368" y="516912"/>
                  <a:pt x="366101" y="520048"/>
                </a:cubicBezTo>
                <a:cubicBezTo>
                  <a:pt x="365667" y="525236"/>
                  <a:pt x="365108" y="530391"/>
                  <a:pt x="363799" y="535455"/>
                </a:cubicBezTo>
                <a:cubicBezTo>
                  <a:pt x="357267" y="560646"/>
                  <a:pt x="336397" y="580849"/>
                  <a:pt x="310980" y="586555"/>
                </a:cubicBezTo>
                <a:cubicBezTo>
                  <a:pt x="305500" y="587797"/>
                  <a:pt x="299944" y="588406"/>
                  <a:pt x="295148" y="588456"/>
                </a:cubicBezTo>
                <a:close/>
                <a:moveTo>
                  <a:pt x="363657" y="494606"/>
                </a:moveTo>
                <a:cubicBezTo>
                  <a:pt x="396656" y="482136"/>
                  <a:pt x="425576" y="463960"/>
                  <a:pt x="449432" y="438109"/>
                </a:cubicBezTo>
                <a:cubicBezTo>
                  <a:pt x="469502" y="416363"/>
                  <a:pt x="484083" y="391289"/>
                  <a:pt x="494635" y="363653"/>
                </a:cubicBezTo>
                <a:cubicBezTo>
                  <a:pt x="493867" y="363295"/>
                  <a:pt x="493275" y="363011"/>
                  <a:pt x="492675" y="362744"/>
                </a:cubicBezTo>
                <a:cubicBezTo>
                  <a:pt x="485159" y="359391"/>
                  <a:pt x="478019" y="355404"/>
                  <a:pt x="471496" y="350340"/>
                </a:cubicBezTo>
                <a:cubicBezTo>
                  <a:pt x="460910" y="342124"/>
                  <a:pt x="453019" y="331906"/>
                  <a:pt x="448707" y="319126"/>
                </a:cubicBezTo>
                <a:cubicBezTo>
                  <a:pt x="444611" y="307006"/>
                  <a:pt x="443994" y="294569"/>
                  <a:pt x="445787" y="281973"/>
                </a:cubicBezTo>
                <a:cubicBezTo>
                  <a:pt x="448173" y="265199"/>
                  <a:pt x="455914" y="251377"/>
                  <a:pt x="468876" y="240475"/>
                </a:cubicBezTo>
                <a:cubicBezTo>
                  <a:pt x="476033" y="234460"/>
                  <a:pt x="484074" y="229906"/>
                  <a:pt x="492633" y="226219"/>
                </a:cubicBezTo>
                <a:cubicBezTo>
                  <a:pt x="493292" y="225935"/>
                  <a:pt x="493942" y="225610"/>
                  <a:pt x="494585" y="225310"/>
                </a:cubicBezTo>
                <a:cubicBezTo>
                  <a:pt x="481530" y="190084"/>
                  <a:pt x="460543" y="158244"/>
                  <a:pt x="432165" y="134020"/>
                </a:cubicBezTo>
                <a:cubicBezTo>
                  <a:pt x="411720" y="116570"/>
                  <a:pt x="388673" y="103649"/>
                  <a:pt x="363473" y="94207"/>
                </a:cubicBezTo>
                <a:cubicBezTo>
                  <a:pt x="363106" y="95024"/>
                  <a:pt x="362823" y="95616"/>
                  <a:pt x="362564" y="96225"/>
                </a:cubicBezTo>
                <a:cubicBezTo>
                  <a:pt x="359836" y="102623"/>
                  <a:pt x="356592" y="108737"/>
                  <a:pt x="352588" y="114443"/>
                </a:cubicBezTo>
                <a:cubicBezTo>
                  <a:pt x="343887" y="126822"/>
                  <a:pt x="332643" y="135872"/>
                  <a:pt x="318112" y="140493"/>
                </a:cubicBezTo>
                <a:cubicBezTo>
                  <a:pt x="306067" y="144322"/>
                  <a:pt x="293763" y="144898"/>
                  <a:pt x="281318" y="142988"/>
                </a:cubicBezTo>
                <a:cubicBezTo>
                  <a:pt x="266362" y="140694"/>
                  <a:pt x="253633" y="134121"/>
                  <a:pt x="243214" y="123118"/>
                </a:cubicBezTo>
                <a:cubicBezTo>
                  <a:pt x="235924" y="115419"/>
                  <a:pt x="230593" y="106452"/>
                  <a:pt x="226423" y="96767"/>
                </a:cubicBezTo>
                <a:cubicBezTo>
                  <a:pt x="226081" y="95983"/>
                  <a:pt x="225739" y="95199"/>
                  <a:pt x="225305" y="94207"/>
                </a:cubicBezTo>
                <a:cubicBezTo>
                  <a:pt x="197244" y="104775"/>
                  <a:pt x="171903" y="119531"/>
                  <a:pt x="149998" y="139960"/>
                </a:cubicBezTo>
                <a:cubicBezTo>
                  <a:pt x="124431" y="163808"/>
                  <a:pt x="106497" y="192636"/>
                  <a:pt x="94168" y="225285"/>
                </a:cubicBezTo>
                <a:cubicBezTo>
                  <a:pt x="94977" y="225652"/>
                  <a:pt x="95628" y="225969"/>
                  <a:pt x="96295" y="226252"/>
                </a:cubicBezTo>
                <a:cubicBezTo>
                  <a:pt x="103044" y="229180"/>
                  <a:pt x="109475" y="232667"/>
                  <a:pt x="115447" y="236988"/>
                </a:cubicBezTo>
                <a:cubicBezTo>
                  <a:pt x="127067" y="245404"/>
                  <a:pt x="135634" y="256140"/>
                  <a:pt x="140180" y="269853"/>
                </a:cubicBezTo>
                <a:cubicBezTo>
                  <a:pt x="144025" y="281448"/>
                  <a:pt x="144768" y="293351"/>
                  <a:pt x="143225" y="305430"/>
                </a:cubicBezTo>
                <a:cubicBezTo>
                  <a:pt x="140997" y="322822"/>
                  <a:pt x="133148" y="337144"/>
                  <a:pt x="119735" y="348430"/>
                </a:cubicBezTo>
                <a:cubicBezTo>
                  <a:pt x="112636" y="354403"/>
                  <a:pt x="104670" y="358949"/>
                  <a:pt x="96212" y="362694"/>
                </a:cubicBezTo>
                <a:cubicBezTo>
                  <a:pt x="95561" y="362986"/>
                  <a:pt x="94911" y="363295"/>
                  <a:pt x="94168" y="363645"/>
                </a:cubicBezTo>
                <a:cubicBezTo>
                  <a:pt x="118384" y="426848"/>
                  <a:pt x="161601" y="470741"/>
                  <a:pt x="225130" y="494548"/>
                </a:cubicBezTo>
                <a:cubicBezTo>
                  <a:pt x="225497" y="493781"/>
                  <a:pt x="225814" y="493130"/>
                  <a:pt x="226114" y="492479"/>
                </a:cubicBezTo>
                <a:cubicBezTo>
                  <a:pt x="229417" y="485164"/>
                  <a:pt x="233329" y="478199"/>
                  <a:pt x="238234" y="471817"/>
                </a:cubicBezTo>
                <a:cubicBezTo>
                  <a:pt x="247201" y="460156"/>
                  <a:pt x="258512" y="451823"/>
                  <a:pt x="272751" y="447777"/>
                </a:cubicBezTo>
                <a:cubicBezTo>
                  <a:pt x="284288" y="444499"/>
                  <a:pt x="296007" y="444065"/>
                  <a:pt x="307827" y="445950"/>
                </a:cubicBezTo>
                <a:cubicBezTo>
                  <a:pt x="323301" y="448420"/>
                  <a:pt x="336238" y="455535"/>
                  <a:pt x="346715" y="467155"/>
                </a:cubicBezTo>
                <a:cubicBezTo>
                  <a:pt x="353397" y="474562"/>
                  <a:pt x="358418" y="483020"/>
                  <a:pt x="362514" y="492062"/>
                </a:cubicBezTo>
                <a:cubicBezTo>
                  <a:pt x="362864" y="492846"/>
                  <a:pt x="363215" y="493630"/>
                  <a:pt x="363657" y="494606"/>
                </a:cubicBezTo>
                <a:close/>
                <a:moveTo>
                  <a:pt x="516781" y="242919"/>
                </a:moveTo>
                <a:cubicBezTo>
                  <a:pt x="488587" y="242844"/>
                  <a:pt x="465189" y="265966"/>
                  <a:pt x="465081" y="293969"/>
                </a:cubicBezTo>
                <a:cubicBezTo>
                  <a:pt x="464964" y="322229"/>
                  <a:pt x="487903" y="345452"/>
                  <a:pt x="516006" y="345853"/>
                </a:cubicBezTo>
                <a:cubicBezTo>
                  <a:pt x="544642" y="346261"/>
                  <a:pt x="567856" y="322989"/>
                  <a:pt x="567948" y="294577"/>
                </a:cubicBezTo>
                <a:cubicBezTo>
                  <a:pt x="568048" y="266133"/>
                  <a:pt x="545118" y="242994"/>
                  <a:pt x="516781" y="242919"/>
                </a:cubicBezTo>
                <a:close/>
                <a:moveTo>
                  <a:pt x="345773" y="516461"/>
                </a:moveTo>
                <a:cubicBezTo>
                  <a:pt x="345748" y="488083"/>
                  <a:pt x="322867" y="465244"/>
                  <a:pt x="294439" y="465253"/>
                </a:cubicBezTo>
                <a:cubicBezTo>
                  <a:pt x="266520" y="465261"/>
                  <a:pt x="243039" y="487283"/>
                  <a:pt x="242997" y="516578"/>
                </a:cubicBezTo>
                <a:cubicBezTo>
                  <a:pt x="242955" y="545039"/>
                  <a:pt x="266128" y="568145"/>
                  <a:pt x="294347" y="568128"/>
                </a:cubicBezTo>
                <a:cubicBezTo>
                  <a:pt x="322783" y="568112"/>
                  <a:pt x="345798" y="544981"/>
                  <a:pt x="345773" y="516461"/>
                </a:cubicBezTo>
                <a:close/>
                <a:moveTo>
                  <a:pt x="243039" y="71860"/>
                </a:moveTo>
                <a:cubicBezTo>
                  <a:pt x="243064" y="100471"/>
                  <a:pt x="265928" y="123652"/>
                  <a:pt x="294114" y="123652"/>
                </a:cubicBezTo>
                <a:cubicBezTo>
                  <a:pt x="322658" y="123652"/>
                  <a:pt x="345739" y="100780"/>
                  <a:pt x="345773" y="72460"/>
                </a:cubicBezTo>
                <a:cubicBezTo>
                  <a:pt x="345798" y="43557"/>
                  <a:pt x="322992" y="20735"/>
                  <a:pt x="294097" y="20743"/>
                </a:cubicBezTo>
                <a:cubicBezTo>
                  <a:pt x="266061" y="20768"/>
                  <a:pt x="243014" y="43841"/>
                  <a:pt x="243039" y="71860"/>
                </a:cubicBezTo>
                <a:close/>
                <a:moveTo>
                  <a:pt x="123647" y="294361"/>
                </a:moveTo>
                <a:cubicBezTo>
                  <a:pt x="123939" y="267034"/>
                  <a:pt x="100967" y="242969"/>
                  <a:pt x="72389" y="242910"/>
                </a:cubicBezTo>
                <a:cubicBezTo>
                  <a:pt x="43903" y="242852"/>
                  <a:pt x="21064" y="265791"/>
                  <a:pt x="20863" y="294419"/>
                </a:cubicBezTo>
                <a:cubicBezTo>
                  <a:pt x="20671" y="321712"/>
                  <a:pt x="42743" y="345736"/>
                  <a:pt x="72222" y="345853"/>
                </a:cubicBezTo>
                <a:cubicBezTo>
                  <a:pt x="100383" y="345961"/>
                  <a:pt x="123639" y="322597"/>
                  <a:pt x="123647" y="294361"/>
                </a:cubicBezTo>
                <a:close/>
              </a:path>
            </a:pathLst>
          </a:custGeom>
          <a:solidFill>
            <a:schemeClr val="accent1"/>
          </a:solidFill>
          <a:ln w="841" cap="flat">
            <a:noFill/>
            <a:prstDash val="solid"/>
            <a:miter/>
          </a:ln>
        </p:spPr>
        <p:txBody>
          <a:bodyPr rtlCol="0" anchor="ctr"/>
          <a:lstStyle/>
          <a:p>
            <a:endParaRPr lang="en-US"/>
          </a:p>
        </p:txBody>
      </p:sp>
      <p:sp>
        <p:nvSpPr>
          <p:cNvPr id="17" name="Text Placeholder 10">
            <a:extLst>
              <a:ext uri="{FF2B5EF4-FFF2-40B4-BE49-F238E27FC236}">
                <a16:creationId xmlns:a16="http://schemas.microsoft.com/office/drawing/2014/main" id="{F9A1DBA5-02C2-4C9D-889E-B6E18686ED5D}"/>
              </a:ext>
            </a:extLst>
          </p:cNvPr>
          <p:cNvSpPr txBox="1">
            <a:spLocks/>
          </p:cNvSpPr>
          <p:nvPr/>
        </p:nvSpPr>
        <p:spPr>
          <a:xfrm>
            <a:off x="6490604" y="5791847"/>
            <a:ext cx="5053693" cy="347709"/>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rgbClr val="2D3955"/>
                </a:solidFill>
                <a:latin typeface="ADPortsGroup" panose="00000500000000000000" pitchFamily="50" charset="-78"/>
                <a:ea typeface="+mn-ea"/>
                <a:cs typeface="ADPortsGroup" panose="00000500000000000000" pitchFamily="50" charset="-78"/>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dirty="0"/>
              <a:t>Following a successful submission, kindly await a response from our team, you can check the application status from the submissions page on your account. </a:t>
            </a:r>
          </a:p>
        </p:txBody>
      </p:sp>
    </p:spTree>
    <p:extLst>
      <p:ext uri="{BB962C8B-B14F-4D97-AF65-F5344CB8AC3E}">
        <p14:creationId xmlns:p14="http://schemas.microsoft.com/office/powerpoint/2010/main" val="2045972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B2249-A954-4627-8CBE-693E4AE12352}"/>
              </a:ext>
            </a:extLst>
          </p:cNvPr>
          <p:cNvSpPr>
            <a:spLocks noGrp="1"/>
          </p:cNvSpPr>
          <p:nvPr>
            <p:ph type="title"/>
          </p:nvPr>
        </p:nvSpPr>
        <p:spPr/>
        <p:txBody>
          <a:bodyPr/>
          <a:lstStyle/>
          <a:p>
            <a:r>
              <a:rPr lang="en-US" dirty="0"/>
              <a:t>Criteria Weights Per </a:t>
            </a:r>
            <a:r>
              <a:rPr lang="en-US" dirty="0">
                <a:solidFill>
                  <a:schemeClr val="accent3"/>
                </a:solidFill>
              </a:rPr>
              <a:t>Award</a:t>
            </a:r>
            <a:r>
              <a:rPr lang="en-US" dirty="0"/>
              <a:t> Category</a:t>
            </a:r>
          </a:p>
        </p:txBody>
      </p:sp>
      <p:graphicFrame>
        <p:nvGraphicFramePr>
          <p:cNvPr id="4" name="Table 5">
            <a:extLst>
              <a:ext uri="{FF2B5EF4-FFF2-40B4-BE49-F238E27FC236}">
                <a16:creationId xmlns:a16="http://schemas.microsoft.com/office/drawing/2014/main" id="{E912D219-8AB6-47AA-AE74-DBC9AD064206}"/>
              </a:ext>
            </a:extLst>
          </p:cNvPr>
          <p:cNvGraphicFramePr>
            <a:graphicFrameLocks noGrp="1"/>
          </p:cNvGraphicFramePr>
          <p:nvPr>
            <p:extLst>
              <p:ext uri="{D42A27DB-BD31-4B8C-83A1-F6EECF244321}">
                <p14:modId xmlns:p14="http://schemas.microsoft.com/office/powerpoint/2010/main" val="3696152144"/>
              </p:ext>
            </p:extLst>
          </p:nvPr>
        </p:nvGraphicFramePr>
        <p:xfrm>
          <a:off x="1101847" y="1106528"/>
          <a:ext cx="10162355" cy="4512305"/>
        </p:xfrm>
        <a:graphic>
          <a:graphicData uri="http://schemas.openxmlformats.org/drawingml/2006/table">
            <a:tbl>
              <a:tblPr firstRow="1" bandRow="1">
                <a:tableStyleId>{5C22544A-7EE6-4342-B048-85BDC9FD1C3A}</a:tableStyleId>
              </a:tblPr>
              <a:tblGrid>
                <a:gridCol w="2587282">
                  <a:extLst>
                    <a:ext uri="{9D8B030D-6E8A-4147-A177-3AD203B41FA5}">
                      <a16:colId xmlns:a16="http://schemas.microsoft.com/office/drawing/2014/main" val="1168477461"/>
                    </a:ext>
                  </a:extLst>
                </a:gridCol>
                <a:gridCol w="1262512">
                  <a:extLst>
                    <a:ext uri="{9D8B030D-6E8A-4147-A177-3AD203B41FA5}">
                      <a16:colId xmlns:a16="http://schemas.microsoft.com/office/drawing/2014/main" val="64721895"/>
                    </a:ext>
                  </a:extLst>
                </a:gridCol>
                <a:gridCol w="1262512">
                  <a:extLst>
                    <a:ext uri="{9D8B030D-6E8A-4147-A177-3AD203B41FA5}">
                      <a16:colId xmlns:a16="http://schemas.microsoft.com/office/drawing/2014/main" val="325920669"/>
                    </a:ext>
                  </a:extLst>
                </a:gridCol>
                <a:gridCol w="1262512">
                  <a:extLst>
                    <a:ext uri="{9D8B030D-6E8A-4147-A177-3AD203B41FA5}">
                      <a16:colId xmlns:a16="http://schemas.microsoft.com/office/drawing/2014/main" val="3877851958"/>
                    </a:ext>
                  </a:extLst>
                </a:gridCol>
                <a:gridCol w="1262512">
                  <a:extLst>
                    <a:ext uri="{9D8B030D-6E8A-4147-A177-3AD203B41FA5}">
                      <a16:colId xmlns:a16="http://schemas.microsoft.com/office/drawing/2014/main" val="99703507"/>
                    </a:ext>
                  </a:extLst>
                </a:gridCol>
                <a:gridCol w="1384458">
                  <a:extLst>
                    <a:ext uri="{9D8B030D-6E8A-4147-A177-3AD203B41FA5}">
                      <a16:colId xmlns:a16="http://schemas.microsoft.com/office/drawing/2014/main" val="1711087278"/>
                    </a:ext>
                  </a:extLst>
                </a:gridCol>
                <a:gridCol w="1140567">
                  <a:extLst>
                    <a:ext uri="{9D8B030D-6E8A-4147-A177-3AD203B41FA5}">
                      <a16:colId xmlns:a16="http://schemas.microsoft.com/office/drawing/2014/main" val="1946358143"/>
                    </a:ext>
                  </a:extLst>
                </a:gridCol>
              </a:tblGrid>
              <a:tr h="586620">
                <a:tc>
                  <a:txBody>
                    <a:bodyPr/>
                    <a:lstStyle/>
                    <a:p>
                      <a:pPr algn="ctr"/>
                      <a:r>
                        <a:rPr lang="en-US" sz="1200" b="1" kern="1200" dirty="0">
                          <a:solidFill>
                            <a:schemeClr val="lt1"/>
                          </a:solidFill>
                          <a:latin typeface="ADPortsGroup" panose="00000500000000000000" pitchFamily="50" charset="-78"/>
                          <a:ea typeface="+mn-ea"/>
                          <a:cs typeface="ADPortsGroup" panose="00000500000000000000" pitchFamily="50" charset="-78"/>
                        </a:rPr>
                        <a:t>Criteria</a:t>
                      </a:r>
                    </a:p>
                  </a:txBody>
                  <a:tcPr/>
                </a:tc>
                <a:tc>
                  <a:txBody>
                    <a:bodyPr/>
                    <a:lstStyle/>
                    <a:p>
                      <a:pPr algn="ctr"/>
                      <a:r>
                        <a:rPr lang="en-US" sz="1200" b="1" kern="1200" dirty="0">
                          <a:solidFill>
                            <a:schemeClr val="lt1"/>
                          </a:solidFill>
                          <a:latin typeface="ADPortsGroup" panose="00000500000000000000" pitchFamily="50" charset="-78"/>
                          <a:ea typeface="+mn-ea"/>
                          <a:cs typeface="ADPortsGroup" panose="00000500000000000000" pitchFamily="50" charset="-78"/>
                        </a:rPr>
                        <a:t>Outstanding Marina Award</a:t>
                      </a:r>
                    </a:p>
                  </a:txBody>
                  <a:tcPr/>
                </a:tc>
                <a:tc>
                  <a:txBody>
                    <a:bodyPr/>
                    <a:lstStyle/>
                    <a:p>
                      <a:pPr algn="ctr"/>
                      <a:r>
                        <a:rPr lang="en-US" sz="1200" b="1" kern="1200" dirty="0">
                          <a:solidFill>
                            <a:schemeClr val="lt1"/>
                          </a:solidFill>
                          <a:latin typeface="ADPortsGroup" panose="00000500000000000000" pitchFamily="50" charset="-78"/>
                          <a:ea typeface="+mn-ea"/>
                          <a:cs typeface="ADPortsGroup" panose="00000500000000000000" pitchFamily="50" charset="-78"/>
                        </a:rPr>
                        <a:t>Customer Experience Award</a:t>
                      </a:r>
                    </a:p>
                  </a:txBody>
                  <a:tcPr/>
                </a:tc>
                <a:tc>
                  <a:txBody>
                    <a:bodyPr/>
                    <a:lstStyle/>
                    <a:p>
                      <a:pPr algn="ctr"/>
                      <a:r>
                        <a:rPr lang="en-US" sz="1200" b="1" kern="1200" dirty="0">
                          <a:solidFill>
                            <a:schemeClr val="lt1"/>
                          </a:solidFill>
                          <a:latin typeface="ADPortsGroup" panose="00000500000000000000" pitchFamily="50" charset="-78"/>
                          <a:ea typeface="+mn-ea"/>
                          <a:cs typeface="ADPortsGroup" panose="00000500000000000000" pitchFamily="50" charset="-78"/>
                        </a:rPr>
                        <a:t>Health &amp; Safety Award</a:t>
                      </a:r>
                    </a:p>
                  </a:txBody>
                  <a:tcPr/>
                </a:tc>
                <a:tc>
                  <a:txBody>
                    <a:bodyPr/>
                    <a:lstStyle/>
                    <a:p>
                      <a:pPr algn="ctr"/>
                      <a:r>
                        <a:rPr lang="en-US" sz="1200" b="1" kern="1200" dirty="0">
                          <a:solidFill>
                            <a:schemeClr val="lt1"/>
                          </a:solidFill>
                          <a:latin typeface="ADPortsGroup" panose="00000500000000000000" pitchFamily="50" charset="-78"/>
                          <a:ea typeface="+mn-ea"/>
                          <a:cs typeface="ADPortsGroup" panose="00000500000000000000" pitchFamily="50" charset="-78"/>
                        </a:rPr>
                        <a:t>Employer Excellence Award</a:t>
                      </a:r>
                    </a:p>
                  </a:txBody>
                  <a:tcPr/>
                </a:tc>
                <a:tc>
                  <a:txBody>
                    <a:bodyPr/>
                    <a:lstStyle/>
                    <a:p>
                      <a:pPr algn="ctr"/>
                      <a:r>
                        <a:rPr lang="en-US" sz="1200" b="1" kern="1200" dirty="0">
                          <a:solidFill>
                            <a:schemeClr val="lt1"/>
                          </a:solidFill>
                          <a:latin typeface="ADPortsGroup" panose="00000500000000000000" pitchFamily="50" charset="-78"/>
                          <a:ea typeface="+mn-ea"/>
                          <a:cs typeface="ADPortsGroup" panose="00000500000000000000" pitchFamily="50" charset="-78"/>
                        </a:rPr>
                        <a:t>Sustainability Award</a:t>
                      </a:r>
                    </a:p>
                  </a:txBody>
                  <a:tcPr/>
                </a:tc>
                <a:tc>
                  <a:txBody>
                    <a:bodyPr/>
                    <a:lstStyle/>
                    <a:p>
                      <a:pPr algn="ctr"/>
                      <a:r>
                        <a:rPr lang="en-US" sz="1200" b="1" kern="1200" dirty="0">
                          <a:solidFill>
                            <a:schemeClr val="lt1"/>
                          </a:solidFill>
                          <a:latin typeface="ADPortsGroup" panose="00000500000000000000" pitchFamily="50" charset="-78"/>
                          <a:ea typeface="+mn-ea"/>
                          <a:cs typeface="ADPortsGroup" panose="00000500000000000000" pitchFamily="50" charset="-78"/>
                        </a:rPr>
                        <a:t>Innovation Award</a:t>
                      </a:r>
                    </a:p>
                  </a:txBody>
                  <a:tcPr/>
                </a:tc>
                <a:extLst>
                  <a:ext uri="{0D108BD9-81ED-4DB2-BD59-A6C34878D82A}">
                    <a16:rowId xmlns:a16="http://schemas.microsoft.com/office/drawing/2014/main" val="2095803352"/>
                  </a:ext>
                </a:extLst>
              </a:tr>
              <a:tr h="553175">
                <a:tc>
                  <a:txBody>
                    <a:bodyPr/>
                    <a:lstStyle/>
                    <a:p>
                      <a:pPr algn="ctr"/>
                      <a:r>
                        <a:rPr lang="en-US" sz="1200" dirty="0">
                          <a:latin typeface="ADPortsGroup" panose="00000500000000000000" pitchFamily="50" charset="-78"/>
                          <a:cs typeface="ADPortsGroup" panose="00000500000000000000" pitchFamily="50" charset="-78"/>
                        </a:rPr>
                        <a:t>Direction</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rPr>
                        <a:t>10%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rPr>
                        <a:t>10%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rPr>
                        <a:t>10%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rPr>
                        <a:t>10%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rPr>
                        <a:t>10%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rPr>
                        <a:t>10%</a:t>
                      </a:r>
                    </a:p>
                  </a:txBody>
                  <a:tcPr anchor="ctr"/>
                </a:tc>
                <a:extLst>
                  <a:ext uri="{0D108BD9-81ED-4DB2-BD59-A6C34878D82A}">
                    <a16:rowId xmlns:a16="http://schemas.microsoft.com/office/drawing/2014/main" val="2530894418"/>
                  </a:ext>
                </a:extLst>
              </a:tr>
              <a:tr h="553175">
                <a:tc>
                  <a:txBody>
                    <a:bodyPr/>
                    <a:lstStyle/>
                    <a:p>
                      <a:pPr algn="ctr"/>
                      <a:r>
                        <a:rPr lang="en-US" sz="1200" dirty="0">
                          <a:latin typeface="ADPortsGroup" panose="00000500000000000000" pitchFamily="50" charset="-78"/>
                          <a:cs typeface="ADPortsGroup" panose="00000500000000000000" pitchFamily="50" charset="-78"/>
                        </a:rPr>
                        <a:t>Operational Excellence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rPr>
                        <a:t>15%</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rPr>
                        <a:t>15%</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rPr>
                        <a:t>15%</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rPr>
                        <a:t>15%</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rPr>
                        <a:t>15%</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rPr>
                        <a:t>15%</a:t>
                      </a:r>
                    </a:p>
                  </a:txBody>
                  <a:tcPr anchor="ctr"/>
                </a:tc>
                <a:extLst>
                  <a:ext uri="{0D108BD9-81ED-4DB2-BD59-A6C34878D82A}">
                    <a16:rowId xmlns:a16="http://schemas.microsoft.com/office/drawing/2014/main" val="2604521162"/>
                  </a:ext>
                </a:extLst>
              </a:tr>
              <a:tr h="553175">
                <a:tc>
                  <a:txBody>
                    <a:bodyPr/>
                    <a:lstStyle/>
                    <a:p>
                      <a:pPr algn="ctr"/>
                      <a:r>
                        <a:rPr lang="en-US" sz="1200" dirty="0">
                          <a:latin typeface="ADPortsGroup" panose="00000500000000000000" pitchFamily="50" charset="-78"/>
                          <a:cs typeface="ADPortsGroup" panose="00000500000000000000" pitchFamily="50" charset="-78"/>
                        </a:rPr>
                        <a:t>Customer Experience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rPr>
                        <a:t>15%</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rPr>
                        <a:t>75%</a:t>
                      </a:r>
                    </a:p>
                  </a:txBody>
                  <a:tcPr anchor="ctr"/>
                </a:tc>
                <a:tc>
                  <a:txBody>
                    <a:bodyPr/>
                    <a:lstStyle/>
                    <a:p>
                      <a:pPr algn="ctr"/>
                      <a:endParaRPr lang="en-US" sz="1200" dirty="0">
                        <a:latin typeface="ADPortsGroup" panose="00000500000000000000" pitchFamily="50" charset="-78"/>
                        <a:cs typeface="ADPortsGroup" panose="00000500000000000000" pitchFamily="50" charset="-78"/>
                      </a:endParaRPr>
                    </a:p>
                  </a:txBody>
                  <a:tcPr anchor="ctr">
                    <a:pattFill prst="ltUpDiag">
                      <a:fgClr>
                        <a:schemeClr val="bg1">
                          <a:lumMod val="50000"/>
                        </a:schemeClr>
                      </a:fgClr>
                      <a:bgClr>
                        <a:schemeClr val="bg1"/>
                      </a:bgClr>
                    </a:patt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endParaRPr>
                    </a:p>
                  </a:txBody>
                  <a:tcPr anchor="ctr">
                    <a:pattFill prst="ltUpDiag">
                      <a:fgClr>
                        <a:schemeClr val="bg1">
                          <a:lumMod val="50000"/>
                        </a:schemeClr>
                      </a:fgClr>
                      <a:bgClr>
                        <a:schemeClr val="bg1"/>
                      </a:bgClr>
                    </a:patt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endParaRPr>
                    </a:p>
                  </a:txBody>
                  <a:tcPr anchor="ctr">
                    <a:pattFill prst="ltUpDiag">
                      <a:fgClr>
                        <a:schemeClr val="bg1">
                          <a:lumMod val="50000"/>
                        </a:schemeClr>
                      </a:fgClr>
                      <a:bgClr>
                        <a:schemeClr val="bg1"/>
                      </a:bgClr>
                    </a:patt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endParaRPr>
                    </a:p>
                  </a:txBody>
                  <a:tcPr anchor="ctr">
                    <a:pattFill prst="ltUpDiag">
                      <a:fgClr>
                        <a:schemeClr val="bg1">
                          <a:lumMod val="50000"/>
                        </a:schemeClr>
                      </a:fgClr>
                      <a:bgClr>
                        <a:schemeClr val="bg1"/>
                      </a:bgClr>
                    </a:pattFill>
                  </a:tcPr>
                </a:tc>
                <a:extLst>
                  <a:ext uri="{0D108BD9-81ED-4DB2-BD59-A6C34878D82A}">
                    <a16:rowId xmlns:a16="http://schemas.microsoft.com/office/drawing/2014/main" val="3261512062"/>
                  </a:ext>
                </a:extLst>
              </a:tr>
              <a:tr h="553175">
                <a:tc>
                  <a:txBody>
                    <a:bodyPr/>
                    <a:lstStyle/>
                    <a:p>
                      <a:pPr algn="ctr"/>
                      <a:r>
                        <a:rPr lang="en-US" sz="1200" dirty="0">
                          <a:latin typeface="ADPortsGroup" panose="00000500000000000000" pitchFamily="50" charset="-78"/>
                          <a:cs typeface="ADPortsGroup" panose="00000500000000000000" pitchFamily="50" charset="-78"/>
                        </a:rPr>
                        <a:t>Health and Safety</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rPr>
                        <a:t>15%</a:t>
                      </a:r>
                    </a:p>
                  </a:txBody>
                  <a:tcPr anchor="ctr"/>
                </a:tc>
                <a:tc>
                  <a:txBody>
                    <a:bodyPr/>
                    <a:lstStyle/>
                    <a:p>
                      <a:pPr algn="ctr"/>
                      <a:endParaRPr lang="en-US" sz="1200" dirty="0">
                        <a:latin typeface="ADPortsGroup" panose="00000500000000000000" pitchFamily="50" charset="-78"/>
                        <a:cs typeface="ADPortsGroup" panose="00000500000000000000" pitchFamily="50" charset="-78"/>
                      </a:endParaRPr>
                    </a:p>
                  </a:txBody>
                  <a:tcPr anchor="ctr">
                    <a:pattFill prst="ltUpDiag">
                      <a:fgClr>
                        <a:schemeClr val="bg1">
                          <a:lumMod val="85000"/>
                        </a:schemeClr>
                      </a:fgClr>
                      <a:bgClr>
                        <a:schemeClr val="bg1"/>
                      </a:bgClr>
                    </a:patt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rPr>
                        <a:t>75%</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kern="1200" noProof="0" dirty="0">
                        <a:solidFill>
                          <a:schemeClr val="dk1"/>
                        </a:solidFill>
                        <a:latin typeface="ADPortsGroup" panose="00000500000000000000" pitchFamily="50" charset="-78"/>
                        <a:ea typeface="+mn-ea"/>
                        <a:cs typeface="ADPortsGroup" panose="00000500000000000000" pitchFamily="50" charset="-78"/>
                      </a:endParaRPr>
                    </a:p>
                  </a:txBody>
                  <a:tcPr anchor="ctr">
                    <a:pattFill prst="ltUpDiag">
                      <a:fgClr>
                        <a:schemeClr val="bg1">
                          <a:lumMod val="85000"/>
                        </a:schemeClr>
                      </a:fgClr>
                      <a:bgClr>
                        <a:schemeClr val="bg1"/>
                      </a:bgClr>
                    </a:patt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kern="1200" noProof="0" dirty="0">
                        <a:solidFill>
                          <a:schemeClr val="dk1"/>
                        </a:solidFill>
                        <a:latin typeface="ADPortsGroup" panose="00000500000000000000" pitchFamily="50" charset="-78"/>
                        <a:ea typeface="+mn-ea"/>
                        <a:cs typeface="ADPortsGroup" panose="00000500000000000000" pitchFamily="50" charset="-78"/>
                      </a:endParaRPr>
                    </a:p>
                  </a:txBody>
                  <a:tcPr anchor="ctr">
                    <a:pattFill prst="ltUpDiag">
                      <a:fgClr>
                        <a:schemeClr val="bg1">
                          <a:lumMod val="85000"/>
                        </a:schemeClr>
                      </a:fgClr>
                      <a:bgClr>
                        <a:schemeClr val="bg1"/>
                      </a:bgClr>
                    </a:patt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kern="1200" noProof="0" dirty="0">
                        <a:solidFill>
                          <a:schemeClr val="dk1"/>
                        </a:solidFill>
                        <a:latin typeface="ADPortsGroup" panose="00000500000000000000" pitchFamily="50" charset="-78"/>
                        <a:ea typeface="+mn-ea"/>
                        <a:cs typeface="ADPortsGroup" panose="00000500000000000000" pitchFamily="50" charset="-78"/>
                      </a:endParaRPr>
                    </a:p>
                  </a:txBody>
                  <a:tcPr anchor="ctr">
                    <a:pattFill prst="ltUpDiag">
                      <a:fgClr>
                        <a:schemeClr val="bg1">
                          <a:lumMod val="85000"/>
                        </a:schemeClr>
                      </a:fgClr>
                      <a:bgClr>
                        <a:schemeClr val="bg1"/>
                      </a:bgClr>
                    </a:pattFill>
                  </a:tcPr>
                </a:tc>
                <a:extLst>
                  <a:ext uri="{0D108BD9-81ED-4DB2-BD59-A6C34878D82A}">
                    <a16:rowId xmlns:a16="http://schemas.microsoft.com/office/drawing/2014/main" val="1947071976"/>
                  </a:ext>
                </a:extLst>
              </a:tr>
              <a:tr h="553175">
                <a:tc>
                  <a:txBody>
                    <a:bodyPr/>
                    <a:lstStyle/>
                    <a:p>
                      <a:pPr algn="ctr"/>
                      <a:r>
                        <a:rPr lang="en-US" sz="1200" dirty="0">
                          <a:latin typeface="ADPortsGroup" panose="00000500000000000000" pitchFamily="50" charset="-78"/>
                          <a:cs typeface="ADPortsGroup" panose="00000500000000000000" pitchFamily="50" charset="-78"/>
                        </a:rPr>
                        <a:t>People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rPr>
                        <a:t>15%</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endParaRPr>
                    </a:p>
                  </a:txBody>
                  <a:tcPr anchor="ctr">
                    <a:pattFill prst="ltUpDiag">
                      <a:fgClr>
                        <a:schemeClr val="bg1">
                          <a:lumMod val="50000"/>
                        </a:schemeClr>
                      </a:fgClr>
                      <a:bgClr>
                        <a:schemeClr val="bg1"/>
                      </a:bgClr>
                    </a:patt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endParaRPr>
                    </a:p>
                  </a:txBody>
                  <a:tcPr anchor="ctr">
                    <a:pattFill prst="ltUpDiag">
                      <a:fgClr>
                        <a:schemeClr val="bg1">
                          <a:lumMod val="50000"/>
                        </a:schemeClr>
                      </a:fgClr>
                      <a:bgClr>
                        <a:schemeClr val="bg1"/>
                      </a:bgClr>
                    </a:patt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rPr>
                        <a:t>75%</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endParaRPr>
                    </a:p>
                  </a:txBody>
                  <a:tcPr anchor="ctr">
                    <a:pattFill prst="ltUpDiag">
                      <a:fgClr>
                        <a:schemeClr val="bg1">
                          <a:lumMod val="50000"/>
                        </a:schemeClr>
                      </a:fgClr>
                      <a:bgClr>
                        <a:schemeClr val="bg1"/>
                      </a:bgClr>
                    </a:patt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endParaRPr>
                    </a:p>
                  </a:txBody>
                  <a:tcPr anchor="ctr">
                    <a:pattFill prst="ltUpDiag">
                      <a:fgClr>
                        <a:schemeClr val="bg1">
                          <a:lumMod val="50000"/>
                        </a:schemeClr>
                      </a:fgClr>
                      <a:bgClr>
                        <a:schemeClr val="bg1"/>
                      </a:bgClr>
                    </a:pattFill>
                  </a:tcPr>
                </a:tc>
                <a:extLst>
                  <a:ext uri="{0D108BD9-81ED-4DB2-BD59-A6C34878D82A}">
                    <a16:rowId xmlns:a16="http://schemas.microsoft.com/office/drawing/2014/main" val="2780879804"/>
                  </a:ext>
                </a:extLst>
              </a:tr>
              <a:tr h="553175">
                <a:tc>
                  <a:txBody>
                    <a:bodyPr/>
                    <a:lstStyle/>
                    <a:p>
                      <a:pPr algn="ctr"/>
                      <a:r>
                        <a:rPr lang="en-US" sz="1200">
                          <a:latin typeface="ADPortsGroup" panose="00000500000000000000" pitchFamily="50" charset="-78"/>
                          <a:cs typeface="ADPortsGroup" panose="00000500000000000000" pitchFamily="50" charset="-78"/>
                        </a:rPr>
                        <a:t>Sustainability</a:t>
                      </a:r>
                      <a:endParaRPr lang="en-US" sz="1200" dirty="0">
                        <a:latin typeface="ADPortsGroup" panose="00000500000000000000" pitchFamily="50" charset="-78"/>
                        <a:cs typeface="ADPortsGroup" panose="00000500000000000000" pitchFamily="50" charset="-78"/>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rPr>
                        <a:t>15%</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endParaRPr>
                    </a:p>
                  </a:txBody>
                  <a:tcPr anchor="ctr">
                    <a:pattFill prst="ltUpDiag">
                      <a:fgClr>
                        <a:schemeClr val="bg1">
                          <a:lumMod val="85000"/>
                        </a:schemeClr>
                      </a:fgClr>
                      <a:bgClr>
                        <a:schemeClr val="bg1"/>
                      </a:bgClr>
                    </a:patt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endParaRPr>
                    </a:p>
                  </a:txBody>
                  <a:tcPr anchor="ctr">
                    <a:pattFill prst="ltUpDiag">
                      <a:fgClr>
                        <a:schemeClr val="bg1">
                          <a:lumMod val="85000"/>
                        </a:schemeClr>
                      </a:fgClr>
                      <a:bgClr>
                        <a:schemeClr val="bg1"/>
                      </a:bgClr>
                    </a:patt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endParaRPr>
                    </a:p>
                  </a:txBody>
                  <a:tcPr anchor="ctr">
                    <a:pattFill prst="ltUpDiag">
                      <a:fgClr>
                        <a:schemeClr val="bg1">
                          <a:lumMod val="85000"/>
                        </a:schemeClr>
                      </a:fgClr>
                      <a:bgClr>
                        <a:schemeClr val="bg1"/>
                      </a:bgClr>
                    </a:patt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rPr>
                        <a:t>75%</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endParaRPr>
                    </a:p>
                  </a:txBody>
                  <a:tcPr anchor="ctr">
                    <a:pattFill prst="ltUpDiag">
                      <a:fgClr>
                        <a:schemeClr val="bg1">
                          <a:lumMod val="85000"/>
                        </a:schemeClr>
                      </a:fgClr>
                      <a:bgClr>
                        <a:schemeClr val="bg1"/>
                      </a:bgClr>
                    </a:pattFill>
                  </a:tcPr>
                </a:tc>
                <a:extLst>
                  <a:ext uri="{0D108BD9-81ED-4DB2-BD59-A6C34878D82A}">
                    <a16:rowId xmlns:a16="http://schemas.microsoft.com/office/drawing/2014/main" val="624139713"/>
                  </a:ext>
                </a:extLst>
              </a:tr>
              <a:tr h="553175">
                <a:tc>
                  <a:txBody>
                    <a:bodyPr/>
                    <a:lstStyle/>
                    <a:p>
                      <a:pPr algn="ctr"/>
                      <a:r>
                        <a:rPr lang="en-US" sz="1200" dirty="0">
                          <a:latin typeface="ADPortsGroup" panose="00000500000000000000" pitchFamily="50" charset="-78"/>
                          <a:cs typeface="ADPortsGroup" panose="00000500000000000000" pitchFamily="50" charset="-78"/>
                        </a:rPr>
                        <a:t>Innovation</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rPr>
                        <a:t>15%</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endParaRPr>
                    </a:p>
                  </a:txBody>
                  <a:tcPr anchor="ctr">
                    <a:pattFill prst="ltUpDiag">
                      <a:fgClr>
                        <a:schemeClr val="bg1">
                          <a:lumMod val="50000"/>
                        </a:schemeClr>
                      </a:fgClr>
                      <a:bgClr>
                        <a:schemeClr val="bg1"/>
                      </a:bgClr>
                    </a:patt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endParaRPr>
                    </a:p>
                  </a:txBody>
                  <a:tcPr anchor="ctr">
                    <a:pattFill prst="ltUpDiag">
                      <a:fgClr>
                        <a:schemeClr val="bg1">
                          <a:lumMod val="50000"/>
                        </a:schemeClr>
                      </a:fgClr>
                      <a:bgClr>
                        <a:schemeClr val="bg1"/>
                      </a:bgClr>
                    </a:patt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endParaRPr>
                    </a:p>
                  </a:txBody>
                  <a:tcPr anchor="ctr">
                    <a:pattFill prst="ltUpDiag">
                      <a:fgClr>
                        <a:schemeClr val="bg1">
                          <a:lumMod val="50000"/>
                        </a:schemeClr>
                      </a:fgClr>
                      <a:bgClr>
                        <a:schemeClr val="bg1"/>
                      </a:bgClr>
                    </a:patt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endParaRPr>
                    </a:p>
                  </a:txBody>
                  <a:tcPr anchor="ctr">
                    <a:pattFill prst="ltUpDiag">
                      <a:fgClr>
                        <a:schemeClr val="bg1">
                          <a:lumMod val="50000"/>
                        </a:schemeClr>
                      </a:fgClr>
                      <a:bgClr>
                        <a:schemeClr val="bg1"/>
                      </a:bgClr>
                    </a:patt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DPortsGroup" panose="00000500000000000000" pitchFamily="50" charset="-78"/>
                          <a:ea typeface="+mn-ea"/>
                          <a:cs typeface="ADPortsGroup" panose="00000500000000000000" pitchFamily="50" charset="-78"/>
                        </a:rPr>
                        <a:t>75%</a:t>
                      </a:r>
                    </a:p>
                  </a:txBody>
                  <a:tcPr anchor="ctr"/>
                </a:tc>
                <a:extLst>
                  <a:ext uri="{0D108BD9-81ED-4DB2-BD59-A6C34878D82A}">
                    <a16:rowId xmlns:a16="http://schemas.microsoft.com/office/drawing/2014/main" val="3764463962"/>
                  </a:ext>
                </a:extLst>
              </a:tr>
            </a:tbl>
          </a:graphicData>
        </a:graphic>
      </p:graphicFrame>
      <p:grpSp>
        <p:nvGrpSpPr>
          <p:cNvPr id="5" name="Group 4">
            <a:extLst>
              <a:ext uri="{FF2B5EF4-FFF2-40B4-BE49-F238E27FC236}">
                <a16:creationId xmlns:a16="http://schemas.microsoft.com/office/drawing/2014/main" id="{F5BE6D59-989B-4655-8DBA-3AA937BF6DD4}"/>
              </a:ext>
            </a:extLst>
          </p:cNvPr>
          <p:cNvGrpSpPr/>
          <p:nvPr/>
        </p:nvGrpSpPr>
        <p:grpSpPr>
          <a:xfrm>
            <a:off x="8577819" y="5922650"/>
            <a:ext cx="2686383" cy="532563"/>
            <a:chOff x="1128703" y="6188930"/>
            <a:chExt cx="2686383" cy="532563"/>
          </a:xfrm>
        </p:grpSpPr>
        <p:sp>
          <p:nvSpPr>
            <p:cNvPr id="6" name="Rectangle 5">
              <a:extLst>
                <a:ext uri="{FF2B5EF4-FFF2-40B4-BE49-F238E27FC236}">
                  <a16:creationId xmlns:a16="http://schemas.microsoft.com/office/drawing/2014/main" id="{0AF6BA48-31A5-416C-9760-8595F91B53D5}"/>
                </a:ext>
              </a:extLst>
            </p:cNvPr>
            <p:cNvSpPr/>
            <p:nvPr/>
          </p:nvSpPr>
          <p:spPr>
            <a:xfrm>
              <a:off x="1128703" y="6188930"/>
              <a:ext cx="2686383" cy="532563"/>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5BD64A5-C6B6-47A9-AA4A-0F3560567E99}"/>
                </a:ext>
              </a:extLst>
            </p:cNvPr>
            <p:cNvSpPr/>
            <p:nvPr/>
          </p:nvSpPr>
          <p:spPr>
            <a:xfrm>
              <a:off x="1215850" y="6299463"/>
              <a:ext cx="1095270" cy="311499"/>
            </a:xfrm>
            <a:prstGeom prst="rect">
              <a:avLst/>
            </a:prstGeom>
            <a:pattFill prst="ltUp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40A1851-C810-4DEE-B04B-307ED8751071}"/>
                </a:ext>
              </a:extLst>
            </p:cNvPr>
            <p:cNvSpPr txBox="1"/>
            <p:nvPr/>
          </p:nvSpPr>
          <p:spPr>
            <a:xfrm>
              <a:off x="2471895" y="6324820"/>
              <a:ext cx="1343191" cy="286142"/>
            </a:xfrm>
            <a:prstGeom prst="rect">
              <a:avLst/>
            </a:prstGeom>
          </p:spPr>
          <p:txBody>
            <a:bodyPr vert="horz" wrap="square" lIns="0" tIns="0" rIns="0" bIns="0" rtlCol="0" anchor="ctr" anchorCtr="0">
              <a:noAutofit/>
            </a:bodyPr>
            <a:lstStyle/>
            <a:p>
              <a:pPr algn="l"/>
              <a:r>
                <a:rPr lang="en-US" sz="1000" dirty="0">
                  <a:latin typeface="ADPortsGroup" panose="00000500000000000000" pitchFamily="50" charset="-78"/>
                  <a:cs typeface="ADPortsGroup" panose="00000500000000000000" pitchFamily="50" charset="-78"/>
                </a:rPr>
                <a:t>Not Applicable</a:t>
              </a:r>
            </a:p>
          </p:txBody>
        </p:sp>
      </p:grpSp>
    </p:spTree>
    <p:extLst>
      <p:ext uri="{BB962C8B-B14F-4D97-AF65-F5344CB8AC3E}">
        <p14:creationId xmlns:p14="http://schemas.microsoft.com/office/powerpoint/2010/main" val="4015426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5232A85-BECB-406F-8406-15539346C53C}"/>
              </a:ext>
            </a:extLst>
          </p:cNvPr>
          <p:cNvSpPr>
            <a:spLocks noGrp="1"/>
          </p:cNvSpPr>
          <p:nvPr>
            <p:ph type="ftr" sz="quarter" idx="11"/>
          </p:nvPr>
        </p:nvSpPr>
        <p:spPr>
          <a:xfrm>
            <a:off x="662557" y="6214018"/>
            <a:ext cx="10899648" cy="365125"/>
          </a:xfrm>
          <a:prstGeom prst="rect">
            <a:avLst/>
          </a:prstGeom>
        </p:spPr>
        <p:txBody>
          <a:bodyPr vert="horz" lIns="0" tIns="0" rIns="0" bIns="0" rtlCol="0" anchor="b"/>
          <a:lstStyle>
            <a:defPPr>
              <a:defRPr lang="en-US"/>
            </a:defPPr>
            <a:lvl1pPr marL="0" algn="l" defTabSz="914400" rtl="0" eaLnBrk="1" latinLnBrk="0" hangingPunct="1">
              <a:defRPr sz="100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1" name="Title 10">
            <a:extLst>
              <a:ext uri="{FF2B5EF4-FFF2-40B4-BE49-F238E27FC236}">
                <a16:creationId xmlns:a16="http://schemas.microsoft.com/office/drawing/2014/main" id="{1131A38F-AB6B-457A-8363-6A7F581DC1C9}"/>
              </a:ext>
            </a:extLst>
          </p:cNvPr>
          <p:cNvSpPr>
            <a:spLocks noGrp="1"/>
          </p:cNvSpPr>
          <p:nvPr>
            <p:ph type="title"/>
          </p:nvPr>
        </p:nvSpPr>
        <p:spPr/>
        <p:txBody>
          <a:bodyPr/>
          <a:lstStyle/>
          <a:p>
            <a:r>
              <a:rPr lang="en-US" dirty="0"/>
              <a:t>Introductory Video (optional)</a:t>
            </a:r>
          </a:p>
        </p:txBody>
      </p:sp>
      <p:sp>
        <p:nvSpPr>
          <p:cNvPr id="5" name="Rectangle 4">
            <a:extLst>
              <a:ext uri="{FF2B5EF4-FFF2-40B4-BE49-F238E27FC236}">
                <a16:creationId xmlns:a16="http://schemas.microsoft.com/office/drawing/2014/main" id="{7885E34C-3A19-47DE-8F79-3602D1FE19D9}"/>
              </a:ext>
            </a:extLst>
          </p:cNvPr>
          <p:cNvSpPr/>
          <p:nvPr/>
        </p:nvSpPr>
        <p:spPr>
          <a:xfrm>
            <a:off x="999930" y="682689"/>
            <a:ext cx="8523211" cy="461665"/>
          </a:xfrm>
          <a:prstGeom prst="rect">
            <a:avLst/>
          </a:prstGeom>
        </p:spPr>
        <p:txBody>
          <a:bodyPr wrap="square">
            <a:spAutoFit/>
          </a:bodyPr>
          <a:lstStyle/>
          <a:p>
            <a:r>
              <a:rPr lang="en-US" sz="1200" i="1" dirty="0">
                <a:solidFill>
                  <a:srgbClr val="2D3955"/>
                </a:solidFill>
                <a:latin typeface="ADPortsGroup" panose="00000500000000000000" pitchFamily="50" charset="-78"/>
                <a:ea typeface="+mj-ea"/>
                <a:cs typeface="ADPortsGroup" panose="00000500000000000000" pitchFamily="50" charset="-78"/>
              </a:rPr>
              <a:t>If available, add a link to an introductory video about your marina, this is about your marina not about this particular category.</a:t>
            </a:r>
          </a:p>
        </p:txBody>
      </p:sp>
    </p:spTree>
    <p:extLst>
      <p:ext uri="{BB962C8B-B14F-4D97-AF65-F5344CB8AC3E}">
        <p14:creationId xmlns:p14="http://schemas.microsoft.com/office/powerpoint/2010/main" val="3090908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5232A85-BECB-406F-8406-15539346C53C}"/>
              </a:ext>
            </a:extLst>
          </p:cNvPr>
          <p:cNvSpPr>
            <a:spLocks noGrp="1"/>
          </p:cNvSpPr>
          <p:nvPr>
            <p:ph type="ftr" sz="quarter" idx="11"/>
          </p:nvPr>
        </p:nvSpPr>
        <p:spPr>
          <a:xfrm>
            <a:off x="662557" y="6214018"/>
            <a:ext cx="10899648" cy="365125"/>
          </a:xfrm>
          <a:prstGeom prst="rect">
            <a:avLst/>
          </a:prstGeom>
        </p:spPr>
        <p:txBody>
          <a:bodyPr vert="horz" lIns="0" tIns="0" rIns="0" bIns="0" rtlCol="0" anchor="b"/>
          <a:lstStyle>
            <a:defPPr>
              <a:defRPr lang="en-US"/>
            </a:defPPr>
            <a:lvl1pPr marL="0" algn="l" defTabSz="914400" rtl="0" eaLnBrk="1" latinLnBrk="0" hangingPunct="1">
              <a:defRPr sz="100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2" name="Content Placeholder 11">
            <a:extLst>
              <a:ext uri="{FF2B5EF4-FFF2-40B4-BE49-F238E27FC236}">
                <a16:creationId xmlns:a16="http://schemas.microsoft.com/office/drawing/2014/main" id="{6F19CFDC-57E0-4BB4-A48D-45C0DBF450A0}"/>
              </a:ext>
            </a:extLst>
          </p:cNvPr>
          <p:cNvSpPr>
            <a:spLocks noGrp="1"/>
          </p:cNvSpPr>
          <p:nvPr>
            <p:ph sz="quarter" idx="10"/>
          </p:nvPr>
        </p:nvSpPr>
        <p:spPr/>
        <p:txBody>
          <a:bodyPr/>
          <a:lstStyle/>
          <a:p>
            <a:r>
              <a:rPr lang="en-US" sz="1400" dirty="0">
                <a:solidFill>
                  <a:schemeClr val="bg1">
                    <a:lumMod val="65000"/>
                  </a:schemeClr>
                </a:solidFill>
              </a:rPr>
              <a:t>Add as many </a:t>
            </a:r>
            <a:r>
              <a:rPr lang="en-US" sz="1400">
                <a:solidFill>
                  <a:schemeClr val="bg1">
                    <a:lumMod val="65000"/>
                  </a:schemeClr>
                </a:solidFill>
              </a:rPr>
              <a:t>slides as you see fit.</a:t>
            </a:r>
            <a:endParaRPr lang="en-US" sz="1400" dirty="0">
              <a:solidFill>
                <a:schemeClr val="bg1">
                  <a:lumMod val="65000"/>
                </a:schemeClr>
              </a:solidFill>
            </a:endParaRPr>
          </a:p>
        </p:txBody>
      </p:sp>
      <p:sp>
        <p:nvSpPr>
          <p:cNvPr id="11" name="Title 10">
            <a:extLst>
              <a:ext uri="{FF2B5EF4-FFF2-40B4-BE49-F238E27FC236}">
                <a16:creationId xmlns:a16="http://schemas.microsoft.com/office/drawing/2014/main" id="{1131A38F-AB6B-457A-8363-6A7F581DC1C9}"/>
              </a:ext>
            </a:extLst>
          </p:cNvPr>
          <p:cNvSpPr>
            <a:spLocks noGrp="1"/>
          </p:cNvSpPr>
          <p:nvPr>
            <p:ph type="title"/>
          </p:nvPr>
        </p:nvSpPr>
        <p:spPr/>
        <p:txBody>
          <a:bodyPr/>
          <a:lstStyle/>
          <a:p>
            <a:r>
              <a:rPr lang="en-US" dirty="0"/>
              <a:t>Facts and Figures</a:t>
            </a:r>
          </a:p>
        </p:txBody>
      </p:sp>
      <p:sp>
        <p:nvSpPr>
          <p:cNvPr id="2" name="Rectangle 1">
            <a:extLst>
              <a:ext uri="{FF2B5EF4-FFF2-40B4-BE49-F238E27FC236}">
                <a16:creationId xmlns:a16="http://schemas.microsoft.com/office/drawing/2014/main" id="{17569214-0379-4FCC-8EB9-957697CA2A51}"/>
              </a:ext>
            </a:extLst>
          </p:cNvPr>
          <p:cNvSpPr/>
          <p:nvPr/>
        </p:nvSpPr>
        <p:spPr>
          <a:xfrm>
            <a:off x="999931" y="682689"/>
            <a:ext cx="8456304" cy="1015663"/>
          </a:xfrm>
          <a:prstGeom prst="rect">
            <a:avLst/>
          </a:prstGeom>
        </p:spPr>
        <p:txBody>
          <a:bodyPr wrap="square">
            <a:spAutoFit/>
          </a:bodyPr>
          <a:lstStyle/>
          <a:p>
            <a:r>
              <a:rPr lang="en-US" sz="1200" i="1" dirty="0">
                <a:solidFill>
                  <a:srgbClr val="2D3955"/>
                </a:solidFill>
                <a:latin typeface="ADPortsGroup" panose="00000500000000000000" pitchFamily="50" charset="-78"/>
                <a:ea typeface="+mj-ea"/>
                <a:cs typeface="ADPortsGroup" panose="00000500000000000000" pitchFamily="50" charset="-78"/>
              </a:rPr>
              <a:t>This may include - history of the marina, sector(s) of activities, mission (core purpose for existence of the marina), vision, values, type of legal status / level of autonomy, key financial figures, number of employees - (managerial, supervisory, professional, non-managers/'blue collar', sites), geographic coverage, number of sites, key business goals, marina structure and main functions, key resources and assets, key partners and suppliers, management system, governance structure.</a:t>
            </a:r>
          </a:p>
        </p:txBody>
      </p:sp>
    </p:spTree>
    <p:extLst>
      <p:ext uri="{BB962C8B-B14F-4D97-AF65-F5344CB8AC3E}">
        <p14:creationId xmlns:p14="http://schemas.microsoft.com/office/powerpoint/2010/main" val="2851310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5232A85-BECB-406F-8406-15539346C53C}"/>
              </a:ext>
            </a:extLst>
          </p:cNvPr>
          <p:cNvSpPr>
            <a:spLocks noGrp="1"/>
          </p:cNvSpPr>
          <p:nvPr>
            <p:ph type="ftr" sz="quarter" idx="11"/>
          </p:nvPr>
        </p:nvSpPr>
        <p:spPr>
          <a:xfrm>
            <a:off x="662557" y="6214018"/>
            <a:ext cx="10899648" cy="365125"/>
          </a:xfrm>
          <a:prstGeom prst="rect">
            <a:avLst/>
          </a:prstGeom>
        </p:spPr>
        <p:txBody>
          <a:bodyPr vert="horz" lIns="0" tIns="0" rIns="0" bIns="0" rtlCol="0" anchor="b"/>
          <a:lstStyle>
            <a:defPPr>
              <a:defRPr lang="en-US"/>
            </a:defPPr>
            <a:lvl1pPr marL="0" algn="l" defTabSz="914400" rtl="0" eaLnBrk="1" latinLnBrk="0" hangingPunct="1">
              <a:defRPr sz="100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2" name="Content Placeholder 11">
            <a:extLst>
              <a:ext uri="{FF2B5EF4-FFF2-40B4-BE49-F238E27FC236}">
                <a16:creationId xmlns:a16="http://schemas.microsoft.com/office/drawing/2014/main" id="{6F19CFDC-57E0-4BB4-A48D-45C0DBF450A0}"/>
              </a:ext>
            </a:extLst>
          </p:cNvPr>
          <p:cNvSpPr>
            <a:spLocks noGrp="1"/>
          </p:cNvSpPr>
          <p:nvPr>
            <p:ph sz="quarter" idx="10"/>
          </p:nvPr>
        </p:nvSpPr>
        <p:spPr/>
        <p:txBody>
          <a:bodyPr/>
          <a:lstStyle/>
          <a:p>
            <a:r>
              <a:rPr lang="en-US" sz="1400" dirty="0">
                <a:solidFill>
                  <a:schemeClr val="bg1">
                    <a:lumMod val="65000"/>
                  </a:schemeClr>
                </a:solidFill>
              </a:rPr>
              <a:t>Add as many </a:t>
            </a:r>
            <a:r>
              <a:rPr lang="en-US" sz="1400">
                <a:solidFill>
                  <a:schemeClr val="bg1">
                    <a:lumMod val="65000"/>
                  </a:schemeClr>
                </a:solidFill>
              </a:rPr>
              <a:t>slides as you see fit.</a:t>
            </a:r>
            <a:endParaRPr lang="en-US" sz="1400" dirty="0">
              <a:solidFill>
                <a:schemeClr val="bg1">
                  <a:lumMod val="65000"/>
                </a:schemeClr>
              </a:solidFill>
            </a:endParaRPr>
          </a:p>
        </p:txBody>
      </p:sp>
      <p:sp>
        <p:nvSpPr>
          <p:cNvPr id="11" name="Title 10">
            <a:extLst>
              <a:ext uri="{FF2B5EF4-FFF2-40B4-BE49-F238E27FC236}">
                <a16:creationId xmlns:a16="http://schemas.microsoft.com/office/drawing/2014/main" id="{1131A38F-AB6B-457A-8363-6A7F581DC1C9}"/>
              </a:ext>
            </a:extLst>
          </p:cNvPr>
          <p:cNvSpPr>
            <a:spLocks noGrp="1"/>
          </p:cNvSpPr>
          <p:nvPr>
            <p:ph type="title"/>
          </p:nvPr>
        </p:nvSpPr>
        <p:spPr/>
        <p:txBody>
          <a:bodyPr/>
          <a:lstStyle/>
          <a:p>
            <a:r>
              <a:rPr lang="en-US" dirty="0">
                <a:solidFill>
                  <a:srgbClr val="FF0000"/>
                </a:solidFill>
              </a:rPr>
              <a:t>Scope of Participation</a:t>
            </a:r>
          </a:p>
        </p:txBody>
      </p:sp>
      <p:sp>
        <p:nvSpPr>
          <p:cNvPr id="2" name="Rectangle 1">
            <a:extLst>
              <a:ext uri="{FF2B5EF4-FFF2-40B4-BE49-F238E27FC236}">
                <a16:creationId xmlns:a16="http://schemas.microsoft.com/office/drawing/2014/main" id="{17569214-0379-4FCC-8EB9-957697CA2A51}"/>
              </a:ext>
            </a:extLst>
          </p:cNvPr>
          <p:cNvSpPr/>
          <p:nvPr/>
        </p:nvSpPr>
        <p:spPr>
          <a:xfrm>
            <a:off x="999931" y="741334"/>
            <a:ext cx="8456304" cy="830997"/>
          </a:xfrm>
          <a:prstGeom prst="rect">
            <a:avLst/>
          </a:prstGeom>
        </p:spPr>
        <p:txBody>
          <a:bodyPr wrap="square">
            <a:spAutoFit/>
          </a:bodyPr>
          <a:lstStyle/>
          <a:p>
            <a:pPr algn="just"/>
            <a:r>
              <a:rPr lang="en-US" sz="1200" i="1" dirty="0">
                <a:solidFill>
                  <a:srgbClr val="2D3955"/>
                </a:solidFill>
                <a:latin typeface="ADPortsGroup" panose="00000500000000000000" pitchFamily="50" charset="-78"/>
                <a:ea typeface="+mj-ea"/>
                <a:cs typeface="ADPortsGroup" panose="00000500000000000000" pitchFamily="50" charset="-78"/>
              </a:rPr>
              <a:t>Please indicate whether your award submission represents the practices and results of your entire organization or a specific location/marina. If you are part of a group, clarify whether your participation is at the group level or for a particular location within the group. Ensure that the information provided in your submission accurately reflects the selected scope.</a:t>
            </a:r>
          </a:p>
        </p:txBody>
      </p:sp>
    </p:spTree>
    <p:extLst>
      <p:ext uri="{BB962C8B-B14F-4D97-AF65-F5344CB8AC3E}">
        <p14:creationId xmlns:p14="http://schemas.microsoft.com/office/powerpoint/2010/main" val="38967445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0BD76E3-C3E2-4F7C-BFC6-A747B2405EBC}"/>
              </a:ext>
            </a:extLst>
          </p:cNvPr>
          <p:cNvSpPr/>
          <p:nvPr/>
        </p:nvSpPr>
        <p:spPr>
          <a:xfrm>
            <a:off x="8934199" y="2673594"/>
            <a:ext cx="3101766" cy="3504537"/>
          </a:xfrm>
          <a:prstGeom prst="rect">
            <a:avLst/>
          </a:prstGeom>
          <a:solidFill>
            <a:srgbClr val="E5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00C20B9-9F35-4E19-82CD-165517B51D37}"/>
              </a:ext>
            </a:extLst>
          </p:cNvPr>
          <p:cNvSpPr/>
          <p:nvPr/>
        </p:nvSpPr>
        <p:spPr>
          <a:xfrm>
            <a:off x="1084813" y="4654982"/>
            <a:ext cx="7339482" cy="1764435"/>
          </a:xfrm>
          <a:prstGeom prst="rect">
            <a:avLst/>
          </a:prstGeom>
          <a:solidFill>
            <a:srgbClr val="E5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D6D9602-2FE8-42BF-BF9C-C4262B8115D0}"/>
              </a:ext>
            </a:extLst>
          </p:cNvPr>
          <p:cNvSpPr/>
          <p:nvPr/>
        </p:nvSpPr>
        <p:spPr>
          <a:xfrm>
            <a:off x="1116836" y="1847188"/>
            <a:ext cx="7339482" cy="1652813"/>
          </a:xfrm>
          <a:prstGeom prst="rect">
            <a:avLst/>
          </a:prstGeom>
          <a:solidFill>
            <a:srgbClr val="E5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A13E1F2C-270F-42C3-8776-A61B78AFE566}"/>
              </a:ext>
            </a:extLst>
          </p:cNvPr>
          <p:cNvSpPr>
            <a:spLocks noGrp="1"/>
          </p:cNvSpPr>
          <p:nvPr>
            <p:ph sz="quarter" idx="10"/>
          </p:nvPr>
        </p:nvSpPr>
        <p:spPr>
          <a:xfrm>
            <a:off x="1101846" y="1320800"/>
            <a:ext cx="7149744" cy="743857"/>
          </a:xfrm>
        </p:spPr>
        <p:txBody>
          <a:bodyPr/>
          <a:lstStyle/>
          <a:p>
            <a:pPr algn="just">
              <a:lnSpc>
                <a:spcPct val="125000"/>
              </a:lnSpc>
              <a:spcBef>
                <a:spcPts val="0"/>
              </a:spcBef>
            </a:pPr>
            <a:r>
              <a:rPr lang="en-US" sz="1000" i="1" dirty="0"/>
              <a:t>Leaders play a pivotal role in guiding an organization towards success. This criterion evaluates the leadership's ability to inspire, model values, and engage with stakeholders for strategic excellence.</a:t>
            </a:r>
          </a:p>
        </p:txBody>
      </p:sp>
      <p:sp>
        <p:nvSpPr>
          <p:cNvPr id="5" name="Content Placeholder 4">
            <a:extLst>
              <a:ext uri="{FF2B5EF4-FFF2-40B4-BE49-F238E27FC236}">
                <a16:creationId xmlns:a16="http://schemas.microsoft.com/office/drawing/2014/main" id="{3A06EE0C-589B-46F4-9B8C-391214B753D3}"/>
              </a:ext>
            </a:extLst>
          </p:cNvPr>
          <p:cNvSpPr>
            <a:spLocks noGrp="1"/>
          </p:cNvSpPr>
          <p:nvPr>
            <p:ph sz="quarter" idx="12"/>
          </p:nvPr>
        </p:nvSpPr>
        <p:spPr>
          <a:xfrm>
            <a:off x="1101845" y="1015841"/>
            <a:ext cx="4505123" cy="215444"/>
          </a:xfrm>
        </p:spPr>
        <p:txBody>
          <a:bodyPr/>
          <a:lstStyle/>
          <a:p>
            <a:pPr algn="just"/>
            <a:r>
              <a:rPr lang="en-US" sz="1400" b="1" dirty="0"/>
              <a:t>1.1 Leadership (25%)</a:t>
            </a:r>
          </a:p>
        </p:txBody>
      </p:sp>
      <p:sp>
        <p:nvSpPr>
          <p:cNvPr id="3" name="Title 2">
            <a:extLst>
              <a:ext uri="{FF2B5EF4-FFF2-40B4-BE49-F238E27FC236}">
                <a16:creationId xmlns:a16="http://schemas.microsoft.com/office/drawing/2014/main" id="{2CE7ED57-8B8C-43F4-B428-38949D9B8173}"/>
              </a:ext>
            </a:extLst>
          </p:cNvPr>
          <p:cNvSpPr>
            <a:spLocks noGrp="1"/>
          </p:cNvSpPr>
          <p:nvPr>
            <p:ph type="title"/>
          </p:nvPr>
        </p:nvSpPr>
        <p:spPr/>
        <p:txBody>
          <a:bodyPr/>
          <a:lstStyle/>
          <a:p>
            <a:pPr algn="just"/>
            <a:r>
              <a:rPr lang="en-US" dirty="0"/>
              <a:t>Direction</a:t>
            </a:r>
          </a:p>
        </p:txBody>
      </p:sp>
      <p:sp>
        <p:nvSpPr>
          <p:cNvPr id="6" name="Content Placeholder 4">
            <a:extLst>
              <a:ext uri="{FF2B5EF4-FFF2-40B4-BE49-F238E27FC236}">
                <a16:creationId xmlns:a16="http://schemas.microsoft.com/office/drawing/2014/main" id="{E90CA84B-81EC-4765-A183-AD3E7C4EBAAF}"/>
              </a:ext>
            </a:extLst>
          </p:cNvPr>
          <p:cNvSpPr txBox="1">
            <a:spLocks/>
          </p:cNvSpPr>
          <p:nvPr/>
        </p:nvSpPr>
        <p:spPr>
          <a:xfrm>
            <a:off x="1084813" y="3888852"/>
            <a:ext cx="4460741" cy="215444"/>
          </a:xfrm>
          <a:prstGeom prst="rect">
            <a:avLst/>
          </a:prstGeom>
        </p:spPr>
        <p:txBody>
          <a:bodyPr vert="horz" wrap="square" lIns="0" tIns="0" rIns="0" bIns="0" rtlCol="0" anchor="b" anchorCtr="0">
            <a:spAutoFit/>
          </a:bodyPr>
          <a:lstStyle>
            <a:lvl1pPr marL="0" indent="0" algn="l" defTabSz="914400" rtl="0" eaLnBrk="1" latinLnBrk="0" hangingPunct="1">
              <a:lnSpc>
                <a:spcPct val="100000"/>
              </a:lnSpc>
              <a:spcBef>
                <a:spcPts val="600"/>
              </a:spcBef>
              <a:buFont typeface="Arial" panose="020B0604020202020204" pitchFamily="34" charset="0"/>
              <a:buNone/>
              <a:defRPr sz="2000" kern="1200">
                <a:solidFill>
                  <a:srgbClr val="13C5BD"/>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1400" b="1" dirty="0"/>
              <a:t>1.2 Strategy (25%)</a:t>
            </a:r>
          </a:p>
        </p:txBody>
      </p:sp>
      <p:sp>
        <p:nvSpPr>
          <p:cNvPr id="10" name="Content Placeholder 4">
            <a:extLst>
              <a:ext uri="{FF2B5EF4-FFF2-40B4-BE49-F238E27FC236}">
                <a16:creationId xmlns:a16="http://schemas.microsoft.com/office/drawing/2014/main" id="{781201F7-ECF9-48BF-9BCC-480ED7E502C3}"/>
              </a:ext>
            </a:extLst>
          </p:cNvPr>
          <p:cNvSpPr txBox="1">
            <a:spLocks/>
          </p:cNvSpPr>
          <p:nvPr/>
        </p:nvSpPr>
        <p:spPr>
          <a:xfrm>
            <a:off x="8934199" y="1206043"/>
            <a:ext cx="2616573" cy="215444"/>
          </a:xfrm>
          <a:prstGeom prst="rect">
            <a:avLst/>
          </a:prstGeom>
        </p:spPr>
        <p:txBody>
          <a:bodyPr vert="horz" wrap="square" lIns="0" tIns="0" rIns="0" bIns="0" rtlCol="0" anchor="b" anchorCtr="0">
            <a:spAutoFit/>
          </a:bodyPr>
          <a:lstStyle>
            <a:lvl1pPr marL="0" indent="0" algn="l" defTabSz="914400" rtl="0" eaLnBrk="1" latinLnBrk="0" hangingPunct="1">
              <a:lnSpc>
                <a:spcPct val="100000"/>
              </a:lnSpc>
              <a:spcBef>
                <a:spcPts val="600"/>
              </a:spcBef>
              <a:buFont typeface="Arial" panose="020B0604020202020204" pitchFamily="34" charset="0"/>
              <a:buNone/>
              <a:defRPr sz="2000" kern="1200">
                <a:solidFill>
                  <a:srgbClr val="13C5BD"/>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1400" b="1" dirty="0"/>
              <a:t>1.3 Direction Results (50%)</a:t>
            </a:r>
          </a:p>
        </p:txBody>
      </p:sp>
      <p:sp>
        <p:nvSpPr>
          <p:cNvPr id="11" name="Content Placeholder 3">
            <a:extLst>
              <a:ext uri="{FF2B5EF4-FFF2-40B4-BE49-F238E27FC236}">
                <a16:creationId xmlns:a16="http://schemas.microsoft.com/office/drawing/2014/main" id="{F5A28BBC-29CD-42E3-8D71-3752BDE51916}"/>
              </a:ext>
            </a:extLst>
          </p:cNvPr>
          <p:cNvSpPr txBox="1">
            <a:spLocks/>
          </p:cNvSpPr>
          <p:nvPr/>
        </p:nvSpPr>
        <p:spPr>
          <a:xfrm>
            <a:off x="8957704" y="2876976"/>
            <a:ext cx="2965959" cy="3504537"/>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gn="just">
              <a:buFont typeface="Arial" panose="020B0604020202020204" pitchFamily="34" charset="0"/>
              <a:buChar char="•"/>
            </a:pPr>
            <a:r>
              <a:rPr lang="en-US" sz="1000" dirty="0"/>
              <a:t>The marina utilizes a comprehensive set of financial and non-financial metrics to track its performance and demonstrates consistently positive trends over time. They consistently achieve favorable trends time.</a:t>
            </a:r>
          </a:p>
          <a:p>
            <a:pPr marL="171450" indent="-171450" algn="just">
              <a:buFont typeface="Arial" panose="020B0604020202020204" pitchFamily="34" charset="0"/>
              <a:buChar char="•"/>
            </a:pPr>
            <a:r>
              <a:rPr lang="en-US" sz="1000" dirty="0"/>
              <a:t>Examples of Relevant Metrics:</a:t>
            </a:r>
          </a:p>
          <a:p>
            <a:pPr marL="354330" lvl="1" indent="-171450" algn="just"/>
            <a:r>
              <a:rPr lang="en-US" sz="1000" dirty="0"/>
              <a:t>Strategic Performance</a:t>
            </a:r>
          </a:p>
          <a:p>
            <a:pPr marL="354330" lvl="1" indent="-171450" algn="just"/>
            <a:r>
              <a:rPr lang="en-US" sz="1000" dirty="0"/>
              <a:t>Revenue</a:t>
            </a:r>
          </a:p>
          <a:p>
            <a:pPr marL="354330" lvl="1" indent="-171450" algn="just"/>
            <a:r>
              <a:rPr lang="en-US" sz="1000" dirty="0"/>
              <a:t>Profit</a:t>
            </a:r>
          </a:p>
          <a:p>
            <a:pPr marL="354330" lvl="1" indent="-171450" algn="just"/>
            <a:r>
              <a:rPr lang="en-US" sz="1000" dirty="0"/>
              <a:t>Budget Adherence</a:t>
            </a:r>
          </a:p>
          <a:p>
            <a:pPr marL="354330" lvl="1" indent="-171450" algn="just"/>
            <a:r>
              <a:rPr lang="en-US" sz="1000" dirty="0"/>
              <a:t>Market Share</a:t>
            </a:r>
          </a:p>
          <a:p>
            <a:pPr marL="354330" lvl="1" indent="-171450" algn="just"/>
            <a:r>
              <a:rPr lang="en-US" sz="1000" dirty="0"/>
              <a:t>Key Stakeholder Satisfaction</a:t>
            </a:r>
          </a:p>
          <a:p>
            <a:pPr marL="354330" lvl="1" indent="-171450" algn="just"/>
            <a:r>
              <a:rPr lang="en-US" sz="1000" dirty="0"/>
              <a:t>Volumes</a:t>
            </a:r>
          </a:p>
          <a:p>
            <a:pPr marL="354330" lvl="1" indent="-171450" algn="just"/>
            <a:r>
              <a:rPr lang="en-US" sz="1000" dirty="0"/>
              <a:t>Leadership Performance</a:t>
            </a:r>
          </a:p>
        </p:txBody>
      </p:sp>
      <p:sp>
        <p:nvSpPr>
          <p:cNvPr id="12" name="Rectangle 11">
            <a:extLst>
              <a:ext uri="{FF2B5EF4-FFF2-40B4-BE49-F238E27FC236}">
                <a16:creationId xmlns:a16="http://schemas.microsoft.com/office/drawing/2014/main" id="{4C5A9AA4-6912-462A-9352-398BED713C1A}"/>
              </a:ext>
            </a:extLst>
          </p:cNvPr>
          <p:cNvSpPr/>
          <p:nvPr/>
        </p:nvSpPr>
        <p:spPr>
          <a:xfrm>
            <a:off x="647700" y="990600"/>
            <a:ext cx="319696" cy="57965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Enablers</a:t>
            </a:r>
          </a:p>
        </p:txBody>
      </p:sp>
      <p:sp>
        <p:nvSpPr>
          <p:cNvPr id="13" name="Rectangle 12">
            <a:extLst>
              <a:ext uri="{FF2B5EF4-FFF2-40B4-BE49-F238E27FC236}">
                <a16:creationId xmlns:a16="http://schemas.microsoft.com/office/drawing/2014/main" id="{9667B393-42FE-47C4-9486-D3A936379DE0}"/>
              </a:ext>
            </a:extLst>
          </p:cNvPr>
          <p:cNvSpPr/>
          <p:nvPr/>
        </p:nvSpPr>
        <p:spPr>
          <a:xfrm>
            <a:off x="8507646" y="990600"/>
            <a:ext cx="319697" cy="58726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Results</a:t>
            </a:r>
          </a:p>
        </p:txBody>
      </p:sp>
      <p:sp>
        <p:nvSpPr>
          <p:cNvPr id="14" name="Content Placeholder 3">
            <a:extLst>
              <a:ext uri="{FF2B5EF4-FFF2-40B4-BE49-F238E27FC236}">
                <a16:creationId xmlns:a16="http://schemas.microsoft.com/office/drawing/2014/main" id="{DC803F74-68D9-4237-A5F8-2D7E2710BE45}"/>
              </a:ext>
            </a:extLst>
          </p:cNvPr>
          <p:cNvSpPr txBox="1">
            <a:spLocks/>
          </p:cNvSpPr>
          <p:nvPr/>
        </p:nvSpPr>
        <p:spPr>
          <a:xfrm>
            <a:off x="1137105" y="2026875"/>
            <a:ext cx="7114485" cy="1347426"/>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just">
              <a:buFont typeface="Arial" panose="020B0604020202020204" pitchFamily="34" charset="0"/>
              <a:buChar char="•"/>
            </a:pPr>
            <a:r>
              <a:rPr lang="en-US" sz="1000" dirty="0"/>
              <a:t>Leaders establish a clear and ambitious vision for the marina, along with a well-defined mission and set of core values.</a:t>
            </a:r>
          </a:p>
          <a:p>
            <a:pPr marL="285750" indent="-285750" algn="just">
              <a:buFont typeface="Arial" panose="020B0604020202020204" pitchFamily="34" charset="0"/>
              <a:buChar char="•"/>
            </a:pPr>
            <a:r>
              <a:rPr lang="en-US" sz="1000" dirty="0"/>
              <a:t>Leaders consistently uphold the marina's values, acting with integrity and inspiring others to do the same.</a:t>
            </a:r>
          </a:p>
          <a:p>
            <a:pPr marL="285750" indent="-285750" algn="just">
              <a:buFont typeface="Arial" panose="020B0604020202020204" pitchFamily="34" charset="0"/>
              <a:buChar char="•"/>
            </a:pPr>
            <a:r>
              <a:rPr lang="en-US" sz="1000" dirty="0"/>
              <a:t>Leaders proactively identify, prioritize, and communicate with key stakeholders (customers, employees, regulatory bodies, partners, etc.), ensuring their needs are understood and addressed.</a:t>
            </a:r>
          </a:p>
          <a:p>
            <a:pPr marL="285750" indent="-285750" algn="just">
              <a:buFont typeface="Arial" panose="020B0604020202020204" pitchFamily="34" charset="0"/>
              <a:buChar char="•"/>
            </a:pPr>
            <a:r>
              <a:rPr lang="en-US" sz="1000" dirty="0"/>
              <a:t>Leaders utilize metrics and factual data to analyze performance, make informed decisions, and steer the marina towards its strategic objectives.</a:t>
            </a:r>
          </a:p>
        </p:txBody>
      </p:sp>
      <p:sp>
        <p:nvSpPr>
          <p:cNvPr id="15" name="Content Placeholder 3">
            <a:extLst>
              <a:ext uri="{FF2B5EF4-FFF2-40B4-BE49-F238E27FC236}">
                <a16:creationId xmlns:a16="http://schemas.microsoft.com/office/drawing/2014/main" id="{A9D560F8-D090-44FC-A79A-7BACE218F19F}"/>
              </a:ext>
            </a:extLst>
          </p:cNvPr>
          <p:cNvSpPr txBox="1">
            <a:spLocks/>
          </p:cNvSpPr>
          <p:nvPr/>
        </p:nvSpPr>
        <p:spPr>
          <a:xfrm>
            <a:off x="1077736" y="4156540"/>
            <a:ext cx="7173854" cy="336608"/>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5000"/>
              </a:lnSpc>
              <a:spcBef>
                <a:spcPts val="0"/>
              </a:spcBef>
            </a:pPr>
            <a:r>
              <a:rPr lang="en-US" sz="1000" i="1" dirty="0"/>
              <a:t>A well-crafted strategy provides a roadmap for achieving a marina's long-term objectives. This criterion assesses marinas excellence in strategic planning and execution.  </a:t>
            </a:r>
          </a:p>
        </p:txBody>
      </p:sp>
      <p:sp>
        <p:nvSpPr>
          <p:cNvPr id="16" name="Content Placeholder 3">
            <a:extLst>
              <a:ext uri="{FF2B5EF4-FFF2-40B4-BE49-F238E27FC236}">
                <a16:creationId xmlns:a16="http://schemas.microsoft.com/office/drawing/2014/main" id="{0322A4A0-ED97-412B-8FFA-8D83C9E61499}"/>
              </a:ext>
            </a:extLst>
          </p:cNvPr>
          <p:cNvSpPr txBox="1">
            <a:spLocks/>
          </p:cNvSpPr>
          <p:nvPr/>
        </p:nvSpPr>
        <p:spPr>
          <a:xfrm>
            <a:off x="1167973" y="4767205"/>
            <a:ext cx="7083617" cy="1764435"/>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just">
              <a:buFont typeface="Arial" panose="020B0604020202020204" pitchFamily="34" charset="0"/>
              <a:buChar char="•"/>
            </a:pPr>
            <a:r>
              <a:rPr lang="en-US" sz="1000" dirty="0"/>
              <a:t>The marina establishes a comprehensive and well-defined strategy that outlines a clear path towards future growth and success.</a:t>
            </a:r>
          </a:p>
          <a:p>
            <a:pPr marL="285750" indent="-285750" algn="just">
              <a:buFont typeface="Arial" panose="020B0604020202020204" pitchFamily="34" charset="0"/>
              <a:buChar char="•"/>
            </a:pPr>
            <a:r>
              <a:rPr lang="en-US" sz="1000" dirty="0"/>
              <a:t>The marina's strategy is grounded in a thorough analysis of market trends, competitive landscape, and broader business environment.</a:t>
            </a:r>
          </a:p>
          <a:p>
            <a:pPr marL="285750" indent="-285750" algn="just">
              <a:buFont typeface="Arial" panose="020B0604020202020204" pitchFamily="34" charset="0"/>
              <a:buChar char="•"/>
            </a:pPr>
            <a:r>
              <a:rPr lang="en-US" sz="1000" dirty="0"/>
              <a:t>The marina conducts a rigorous assessment of its capabilities, strengths, and weaknesses, leveraging these strengths within its strategic plan, while addressing areas for improvement.</a:t>
            </a:r>
          </a:p>
          <a:p>
            <a:pPr marL="285750" indent="-285750" algn="just">
              <a:buFont typeface="Arial" panose="020B0604020202020204" pitchFamily="34" charset="0"/>
              <a:buChar char="•"/>
            </a:pPr>
            <a:r>
              <a:rPr lang="en-US" sz="1000" dirty="0"/>
              <a:t>The marina's strategy is seamlessly translated into operational plans, budgets, and processes, ensuring alignment across all levels of the organization.</a:t>
            </a:r>
          </a:p>
        </p:txBody>
      </p:sp>
      <p:sp>
        <p:nvSpPr>
          <p:cNvPr id="17" name="Content Placeholder 3">
            <a:extLst>
              <a:ext uri="{FF2B5EF4-FFF2-40B4-BE49-F238E27FC236}">
                <a16:creationId xmlns:a16="http://schemas.microsoft.com/office/drawing/2014/main" id="{CB6AE720-5EAD-4F37-96FB-49723CDE586C}"/>
              </a:ext>
            </a:extLst>
          </p:cNvPr>
          <p:cNvSpPr txBox="1">
            <a:spLocks/>
          </p:cNvSpPr>
          <p:nvPr/>
        </p:nvSpPr>
        <p:spPr>
          <a:xfrm>
            <a:off x="8927727" y="1570873"/>
            <a:ext cx="3084733" cy="743857"/>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5000"/>
              </a:lnSpc>
              <a:spcBef>
                <a:spcPts val="0"/>
              </a:spcBef>
            </a:pPr>
            <a:r>
              <a:rPr lang="en-US" sz="1000" i="1" dirty="0"/>
              <a:t>Outstanding marinas demonstrate tangible success through superior performance results. This criterion evaluates the marina's ability to consistently achieve and surpass its strategic and operational targets.</a:t>
            </a:r>
          </a:p>
        </p:txBody>
      </p:sp>
    </p:spTree>
    <p:extLst>
      <p:ext uri="{BB962C8B-B14F-4D97-AF65-F5344CB8AC3E}">
        <p14:creationId xmlns:p14="http://schemas.microsoft.com/office/powerpoint/2010/main" val="12941115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1AD24-D23D-457A-B568-F0AF575241C1}"/>
              </a:ext>
            </a:extLst>
          </p:cNvPr>
          <p:cNvSpPr>
            <a:spLocks noGrp="1"/>
          </p:cNvSpPr>
          <p:nvPr>
            <p:ph type="title"/>
          </p:nvPr>
        </p:nvSpPr>
        <p:spPr>
          <a:xfrm>
            <a:off x="1101846" y="402787"/>
            <a:ext cx="8443598" cy="310891"/>
          </a:xfrm>
        </p:spPr>
        <p:txBody>
          <a:bodyPr/>
          <a:lstStyle/>
          <a:p>
            <a:r>
              <a:rPr lang="en-US" sz="2000" dirty="0">
                <a:solidFill>
                  <a:schemeClr val="accent3"/>
                </a:solidFill>
              </a:rPr>
              <a:t>Direction</a:t>
            </a:r>
            <a:br>
              <a:rPr lang="en-US" sz="1600" dirty="0"/>
            </a:br>
            <a:r>
              <a:rPr lang="en-US" sz="1600" dirty="0"/>
              <a:t>Leadership (25%)</a:t>
            </a:r>
            <a:br>
              <a:rPr lang="en-US" sz="1600" dirty="0"/>
            </a:br>
            <a:r>
              <a:rPr lang="en-US" sz="1200" b="0" i="1" dirty="0"/>
              <a:t>Leaders play a pivotal role in guiding an organization towards success. This criterion evaluates the leadership's ability to inspire, model values, and engage with stakeholders for strategic excellence.</a:t>
            </a:r>
            <a:br>
              <a:rPr lang="en-US" sz="1200" b="0" i="1" dirty="0"/>
            </a:br>
            <a:endParaRPr lang="en-US" sz="1600" i="1" dirty="0"/>
          </a:p>
        </p:txBody>
      </p:sp>
      <p:sp>
        <p:nvSpPr>
          <p:cNvPr id="11" name="Title 1">
            <a:extLst>
              <a:ext uri="{FF2B5EF4-FFF2-40B4-BE49-F238E27FC236}">
                <a16:creationId xmlns:a16="http://schemas.microsoft.com/office/drawing/2014/main" id="{48EF9224-E582-48D7-B0E0-4017442FFF5C}"/>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endParaRPr lang="en-US" sz="1600" dirty="0"/>
          </a:p>
        </p:txBody>
      </p:sp>
      <p:sp>
        <p:nvSpPr>
          <p:cNvPr id="10" name="Content Placeholder 6">
            <a:extLst>
              <a:ext uri="{FF2B5EF4-FFF2-40B4-BE49-F238E27FC236}">
                <a16:creationId xmlns:a16="http://schemas.microsoft.com/office/drawing/2014/main" id="{88EDA07C-5D18-4C08-96C9-9B51BB5F7F84}"/>
              </a:ext>
            </a:extLst>
          </p:cNvPr>
          <p:cNvSpPr txBox="1">
            <a:spLocks/>
          </p:cNvSpPr>
          <p:nvPr/>
        </p:nvSpPr>
        <p:spPr>
          <a:xfrm>
            <a:off x="646176" y="1469083"/>
            <a:ext cx="8899268" cy="5129096"/>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600" dirty="0">
              <a:solidFill>
                <a:schemeClr val="accent1">
                  <a:lumMod val="75000"/>
                </a:schemeClr>
              </a:solidFill>
            </a:endParaRPr>
          </a:p>
          <a:p>
            <a:endParaRPr lang="en-US" sz="1600" b="1" dirty="0">
              <a:solidFill>
                <a:srgbClr val="13C5BD"/>
              </a:solidFill>
              <a:ea typeface="+mj-ea"/>
            </a:endParaRPr>
          </a:p>
          <a:p>
            <a:endParaRPr lang="en-US" sz="1600" b="1" dirty="0">
              <a:solidFill>
                <a:srgbClr val="13C5BD"/>
              </a:solidFill>
              <a:ea typeface="+mj-ea"/>
            </a:endParaRPr>
          </a:p>
        </p:txBody>
      </p:sp>
      <p:sp>
        <p:nvSpPr>
          <p:cNvPr id="12" name="Rectangle 11">
            <a:extLst>
              <a:ext uri="{FF2B5EF4-FFF2-40B4-BE49-F238E27FC236}">
                <a16:creationId xmlns:a16="http://schemas.microsoft.com/office/drawing/2014/main" id="{27977000-2D67-45C8-BAF9-65BAF89951E7}"/>
              </a:ext>
            </a:extLst>
          </p:cNvPr>
          <p:cNvSpPr/>
          <p:nvPr/>
        </p:nvSpPr>
        <p:spPr>
          <a:xfrm>
            <a:off x="830734" y="1535696"/>
            <a:ext cx="8816606" cy="461665"/>
          </a:xfrm>
          <a:prstGeom prst="rect">
            <a:avLst/>
          </a:prstGeom>
        </p:spPr>
        <p:txBody>
          <a:bodyPr wrap="square">
            <a:spAutoFit/>
          </a:bodyPr>
          <a:lstStyle/>
          <a:p>
            <a:r>
              <a:rPr lang="en-US" sz="1200" dirty="0">
                <a:solidFill>
                  <a:schemeClr val="bg1">
                    <a:lumMod val="65000"/>
                  </a:schemeClr>
                </a:solidFill>
              </a:rPr>
              <a:t>Use this slide to present what approaches you implement to meet this criteria. Provide details about the approaches with examples of implementation. You may add slides as much as you see fit.</a:t>
            </a:r>
          </a:p>
        </p:txBody>
      </p:sp>
    </p:spTree>
    <p:extLst>
      <p:ext uri="{BB962C8B-B14F-4D97-AF65-F5344CB8AC3E}">
        <p14:creationId xmlns:p14="http://schemas.microsoft.com/office/powerpoint/2010/main" val="1842182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1AD24-D23D-457A-B568-F0AF575241C1}"/>
              </a:ext>
            </a:extLst>
          </p:cNvPr>
          <p:cNvSpPr>
            <a:spLocks noGrp="1"/>
          </p:cNvSpPr>
          <p:nvPr>
            <p:ph type="title"/>
          </p:nvPr>
        </p:nvSpPr>
        <p:spPr>
          <a:xfrm>
            <a:off x="1101846" y="402787"/>
            <a:ext cx="8443598" cy="310891"/>
          </a:xfrm>
        </p:spPr>
        <p:txBody>
          <a:bodyPr/>
          <a:lstStyle/>
          <a:p>
            <a:r>
              <a:rPr lang="en-US" sz="2000" dirty="0">
                <a:solidFill>
                  <a:srgbClr val="11B3AB"/>
                </a:solidFill>
              </a:rPr>
              <a:t>Direction</a:t>
            </a:r>
            <a:br>
              <a:rPr lang="en-US" sz="1600" dirty="0"/>
            </a:br>
            <a:r>
              <a:rPr lang="en-US" sz="1600" dirty="0"/>
              <a:t>Strategy (25%)</a:t>
            </a:r>
            <a:br>
              <a:rPr lang="en-US" sz="1600" dirty="0"/>
            </a:br>
            <a:r>
              <a:rPr lang="en-US" sz="1200" b="0" i="1" dirty="0"/>
              <a:t>A well-crafted strategy provides a roadmap for achieving a marina's long-term objectives. This criterion assesses marinas excellence in strategic planning and execution. </a:t>
            </a:r>
          </a:p>
        </p:txBody>
      </p:sp>
      <p:sp>
        <p:nvSpPr>
          <p:cNvPr id="11" name="Title 1">
            <a:extLst>
              <a:ext uri="{FF2B5EF4-FFF2-40B4-BE49-F238E27FC236}">
                <a16:creationId xmlns:a16="http://schemas.microsoft.com/office/drawing/2014/main" id="{48EF9224-E582-48D7-B0E0-4017442FFF5C}"/>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endParaRPr lang="en-US" sz="1600" dirty="0"/>
          </a:p>
        </p:txBody>
      </p:sp>
      <p:sp>
        <p:nvSpPr>
          <p:cNvPr id="8" name="Rectangle 7">
            <a:extLst>
              <a:ext uri="{FF2B5EF4-FFF2-40B4-BE49-F238E27FC236}">
                <a16:creationId xmlns:a16="http://schemas.microsoft.com/office/drawing/2014/main" id="{CE5BE9A2-468D-4C24-9922-F4B4A2F77BD6}"/>
              </a:ext>
            </a:extLst>
          </p:cNvPr>
          <p:cNvSpPr/>
          <p:nvPr/>
        </p:nvSpPr>
        <p:spPr>
          <a:xfrm>
            <a:off x="830734" y="1535696"/>
            <a:ext cx="8816606" cy="461665"/>
          </a:xfrm>
          <a:prstGeom prst="rect">
            <a:avLst/>
          </a:prstGeom>
        </p:spPr>
        <p:txBody>
          <a:bodyPr wrap="square">
            <a:spAutoFit/>
          </a:bodyPr>
          <a:lstStyle/>
          <a:p>
            <a:r>
              <a:rPr lang="en-US" sz="1200" dirty="0">
                <a:solidFill>
                  <a:schemeClr val="bg1">
                    <a:lumMod val="65000"/>
                  </a:schemeClr>
                </a:solidFill>
              </a:rPr>
              <a:t>Use this slide to present what approaches you implement to meet this criteria. Provide details about the approaches with examples of implementation. You may add slides as much as you see fit.</a:t>
            </a:r>
          </a:p>
        </p:txBody>
      </p:sp>
    </p:spTree>
    <p:extLst>
      <p:ext uri="{BB962C8B-B14F-4D97-AF65-F5344CB8AC3E}">
        <p14:creationId xmlns:p14="http://schemas.microsoft.com/office/powerpoint/2010/main" val="633505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1AD24-D23D-457A-B568-F0AF575241C1}"/>
              </a:ext>
            </a:extLst>
          </p:cNvPr>
          <p:cNvSpPr>
            <a:spLocks noGrp="1"/>
          </p:cNvSpPr>
          <p:nvPr>
            <p:ph type="title"/>
          </p:nvPr>
        </p:nvSpPr>
        <p:spPr>
          <a:xfrm>
            <a:off x="1101846" y="402787"/>
            <a:ext cx="8443598" cy="310891"/>
          </a:xfrm>
        </p:spPr>
        <p:txBody>
          <a:bodyPr/>
          <a:lstStyle/>
          <a:p>
            <a:r>
              <a:rPr lang="en-US" sz="2000" dirty="0">
                <a:solidFill>
                  <a:srgbClr val="11B3AB"/>
                </a:solidFill>
              </a:rPr>
              <a:t>Direction </a:t>
            </a:r>
            <a:br>
              <a:rPr lang="en-US" sz="2000" dirty="0">
                <a:solidFill>
                  <a:srgbClr val="11B3AB"/>
                </a:solidFill>
              </a:rPr>
            </a:br>
            <a:r>
              <a:rPr lang="en-US" sz="1600" dirty="0"/>
              <a:t>Results (50%)</a:t>
            </a:r>
            <a:br>
              <a:rPr lang="en-US" sz="1600" dirty="0"/>
            </a:br>
            <a:r>
              <a:rPr lang="en-US" sz="1200" b="0" i="1" dirty="0"/>
              <a:t>Outstanding marinas demonstrate tangible success through superior performance results. This criterion evaluates the marina's ability to consistently achieve and surpass its strategic and operational targets.</a:t>
            </a:r>
            <a:br>
              <a:rPr lang="en-US" sz="1200" b="0" i="1" dirty="0"/>
            </a:br>
            <a:br>
              <a:rPr lang="en-US" sz="1200" b="0" i="1" dirty="0"/>
            </a:br>
            <a:br>
              <a:rPr lang="en-US" sz="1200" b="0" dirty="0"/>
            </a:br>
            <a:br>
              <a:rPr lang="en-US" sz="1600" dirty="0"/>
            </a:br>
            <a:endParaRPr lang="en-US" sz="1600" dirty="0"/>
          </a:p>
        </p:txBody>
      </p:sp>
      <p:sp>
        <p:nvSpPr>
          <p:cNvPr id="11" name="Title 1">
            <a:extLst>
              <a:ext uri="{FF2B5EF4-FFF2-40B4-BE49-F238E27FC236}">
                <a16:creationId xmlns:a16="http://schemas.microsoft.com/office/drawing/2014/main" id="{48EF9224-E582-48D7-B0E0-4017442FFF5C}"/>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endParaRPr lang="en-US" sz="1600" dirty="0"/>
          </a:p>
        </p:txBody>
      </p:sp>
      <p:sp>
        <p:nvSpPr>
          <p:cNvPr id="6" name="Rectangle 5">
            <a:extLst>
              <a:ext uri="{FF2B5EF4-FFF2-40B4-BE49-F238E27FC236}">
                <a16:creationId xmlns:a16="http://schemas.microsoft.com/office/drawing/2014/main" id="{1237443F-111A-4816-AC8A-E4C011D68B14}"/>
              </a:ext>
            </a:extLst>
          </p:cNvPr>
          <p:cNvSpPr/>
          <p:nvPr/>
        </p:nvSpPr>
        <p:spPr>
          <a:xfrm>
            <a:off x="830734" y="1535696"/>
            <a:ext cx="8816606" cy="461665"/>
          </a:xfrm>
          <a:prstGeom prst="rect">
            <a:avLst/>
          </a:prstGeom>
        </p:spPr>
        <p:txBody>
          <a:bodyPr wrap="square">
            <a:spAutoFit/>
          </a:bodyPr>
          <a:lstStyle/>
          <a:p>
            <a:r>
              <a:rPr lang="en-US" sz="1200" dirty="0">
                <a:solidFill>
                  <a:schemeClr val="bg1">
                    <a:lumMod val="65000"/>
                  </a:schemeClr>
                </a:solidFill>
              </a:rPr>
              <a:t>Use this slide to present what approaches you implement to meet this criteria. Provide details about the approaches with examples of implementation. You may add slides as much as you see fit.</a:t>
            </a:r>
          </a:p>
        </p:txBody>
      </p:sp>
      <p:grpSp>
        <p:nvGrpSpPr>
          <p:cNvPr id="3" name="Group 2">
            <a:extLst>
              <a:ext uri="{FF2B5EF4-FFF2-40B4-BE49-F238E27FC236}">
                <a16:creationId xmlns:a16="http://schemas.microsoft.com/office/drawing/2014/main" id="{2218D113-92A4-4054-A669-FD3B4CF9D397}"/>
              </a:ext>
            </a:extLst>
          </p:cNvPr>
          <p:cNvGrpSpPr/>
          <p:nvPr/>
        </p:nvGrpSpPr>
        <p:grpSpPr>
          <a:xfrm>
            <a:off x="830734" y="2377226"/>
            <a:ext cx="3558386" cy="2356050"/>
            <a:chOff x="830734" y="2377226"/>
            <a:chExt cx="3558386" cy="2356050"/>
          </a:xfrm>
        </p:grpSpPr>
        <p:graphicFrame>
          <p:nvGraphicFramePr>
            <p:cNvPr id="7" name="Content Placeholder 5">
              <a:extLst>
                <a:ext uri="{FF2B5EF4-FFF2-40B4-BE49-F238E27FC236}">
                  <a16:creationId xmlns:a16="http://schemas.microsoft.com/office/drawing/2014/main" id="{22BA5E59-0353-441E-AAE3-3D0448D4A8D1}"/>
                </a:ext>
              </a:extLst>
            </p:cNvPr>
            <p:cNvGraphicFramePr>
              <a:graphicFrameLocks/>
            </p:cNvGraphicFramePr>
            <p:nvPr>
              <p:extLst>
                <p:ext uri="{D42A27DB-BD31-4B8C-83A1-F6EECF244321}">
                  <p14:modId xmlns:p14="http://schemas.microsoft.com/office/powerpoint/2010/main" val="1870357488"/>
                </p:ext>
              </p:extLst>
            </p:nvPr>
          </p:nvGraphicFramePr>
          <p:xfrm>
            <a:off x="830734" y="2377226"/>
            <a:ext cx="2675363" cy="1805299"/>
          </p:xfrm>
          <a:graphic>
            <a:graphicData uri="http://schemas.openxmlformats.org/drawingml/2006/chart">
              <c:chart xmlns:c="http://schemas.openxmlformats.org/drawingml/2006/chart" xmlns:r="http://schemas.openxmlformats.org/officeDocument/2006/relationships" r:id="rId2"/>
            </a:graphicData>
          </a:graphic>
        </p:graphicFrame>
        <p:sp>
          <p:nvSpPr>
            <p:cNvPr id="10" name="Rectangle 9">
              <a:extLst>
                <a:ext uri="{FF2B5EF4-FFF2-40B4-BE49-F238E27FC236}">
                  <a16:creationId xmlns:a16="http://schemas.microsoft.com/office/drawing/2014/main" id="{FC9BD0FB-40E9-4346-BBBA-94A616E13CAE}"/>
                </a:ext>
              </a:extLst>
            </p:cNvPr>
            <p:cNvSpPr/>
            <p:nvPr/>
          </p:nvSpPr>
          <p:spPr>
            <a:xfrm>
              <a:off x="830734" y="4086945"/>
              <a:ext cx="3558386" cy="646331"/>
            </a:xfrm>
            <a:prstGeom prst="rect">
              <a:avLst/>
            </a:prstGeom>
          </p:spPr>
          <p:txBody>
            <a:bodyPr wrap="square">
              <a:spAutoFit/>
            </a:bodyPr>
            <a:lstStyle/>
            <a:p>
              <a:pPr marL="171450" indent="-171450">
                <a:buFont typeface="Arial" panose="020B0604020202020204" pitchFamily="34" charset="0"/>
                <a:buChar char="•"/>
              </a:pPr>
              <a:r>
                <a:rPr lang="en-US" sz="1200" dirty="0">
                  <a:solidFill>
                    <a:srgbClr val="FF0000"/>
                  </a:solidFill>
                </a:rPr>
                <a:t>Please change the data to match your results</a:t>
              </a:r>
            </a:p>
            <a:p>
              <a:pPr marL="171450" indent="-171450">
                <a:buFont typeface="Arial" panose="020B0604020202020204" pitchFamily="34" charset="0"/>
                <a:buChar char="•"/>
              </a:pPr>
              <a:r>
                <a:rPr lang="en-US" sz="1200" dirty="0">
                  <a:solidFill>
                    <a:srgbClr val="FF0000"/>
                  </a:solidFill>
                </a:rPr>
                <a:t>You may add charts as many as you see fit </a:t>
              </a:r>
            </a:p>
            <a:p>
              <a:pPr marL="171450" indent="-171450">
                <a:buFont typeface="Arial" panose="020B0604020202020204" pitchFamily="34" charset="0"/>
                <a:buChar char="•"/>
              </a:pPr>
              <a:endParaRPr lang="en-US" sz="1200" dirty="0">
                <a:solidFill>
                  <a:srgbClr val="FF0000"/>
                </a:solidFill>
              </a:endParaRPr>
            </a:p>
          </p:txBody>
        </p:sp>
      </p:grpSp>
    </p:spTree>
    <p:extLst>
      <p:ext uri="{BB962C8B-B14F-4D97-AF65-F5344CB8AC3E}">
        <p14:creationId xmlns:p14="http://schemas.microsoft.com/office/powerpoint/2010/main" val="2676093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7633B27C-BDBA-4B5E-8064-D58D82C030E8}"/>
              </a:ext>
            </a:extLst>
          </p:cNvPr>
          <p:cNvSpPr/>
          <p:nvPr/>
        </p:nvSpPr>
        <p:spPr>
          <a:xfrm>
            <a:off x="8927727" y="2950676"/>
            <a:ext cx="3101766" cy="3504537"/>
          </a:xfrm>
          <a:prstGeom prst="rect">
            <a:avLst/>
          </a:prstGeom>
          <a:solidFill>
            <a:srgbClr val="E5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0AA8BA9-C683-49CD-A38B-3C4EEF7376F9}"/>
              </a:ext>
            </a:extLst>
          </p:cNvPr>
          <p:cNvSpPr/>
          <p:nvPr/>
        </p:nvSpPr>
        <p:spPr>
          <a:xfrm>
            <a:off x="1084813" y="4938933"/>
            <a:ext cx="7339482" cy="1764435"/>
          </a:xfrm>
          <a:prstGeom prst="rect">
            <a:avLst/>
          </a:prstGeom>
          <a:solidFill>
            <a:srgbClr val="E5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1779EAC2-61EC-4A36-97CF-4A4585A5F238}"/>
              </a:ext>
            </a:extLst>
          </p:cNvPr>
          <p:cNvSpPr/>
          <p:nvPr/>
        </p:nvSpPr>
        <p:spPr>
          <a:xfrm>
            <a:off x="1067780" y="1939710"/>
            <a:ext cx="7339482" cy="2187479"/>
          </a:xfrm>
          <a:prstGeom prst="rect">
            <a:avLst/>
          </a:prstGeom>
          <a:solidFill>
            <a:srgbClr val="E5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A13E1F2C-270F-42C3-8776-A61B78AFE566}"/>
              </a:ext>
            </a:extLst>
          </p:cNvPr>
          <p:cNvSpPr>
            <a:spLocks noGrp="1"/>
          </p:cNvSpPr>
          <p:nvPr>
            <p:ph sz="quarter" idx="10"/>
          </p:nvPr>
        </p:nvSpPr>
        <p:spPr>
          <a:xfrm>
            <a:off x="1101846" y="1320800"/>
            <a:ext cx="7295459" cy="521023"/>
          </a:xfrm>
        </p:spPr>
        <p:txBody>
          <a:bodyPr/>
          <a:lstStyle/>
          <a:p>
            <a:pPr algn="just">
              <a:lnSpc>
                <a:spcPct val="125000"/>
              </a:lnSpc>
              <a:spcBef>
                <a:spcPts val="0"/>
              </a:spcBef>
            </a:pPr>
            <a:r>
              <a:rPr lang="en-US" sz="1000" i="1" dirty="0"/>
              <a:t>Robust process management is essential for streamlined and efficient operations. This criterion assesses the marina's ability to design, implement, and continuously refine its core processes.</a:t>
            </a:r>
          </a:p>
        </p:txBody>
      </p:sp>
      <p:sp>
        <p:nvSpPr>
          <p:cNvPr id="5" name="Content Placeholder 4">
            <a:extLst>
              <a:ext uri="{FF2B5EF4-FFF2-40B4-BE49-F238E27FC236}">
                <a16:creationId xmlns:a16="http://schemas.microsoft.com/office/drawing/2014/main" id="{3A06EE0C-589B-46F4-9B8C-391214B753D3}"/>
              </a:ext>
            </a:extLst>
          </p:cNvPr>
          <p:cNvSpPr>
            <a:spLocks noGrp="1"/>
          </p:cNvSpPr>
          <p:nvPr>
            <p:ph sz="quarter" idx="12"/>
          </p:nvPr>
        </p:nvSpPr>
        <p:spPr>
          <a:xfrm>
            <a:off x="1101845" y="1015841"/>
            <a:ext cx="4505123" cy="215444"/>
          </a:xfrm>
        </p:spPr>
        <p:txBody>
          <a:bodyPr/>
          <a:lstStyle/>
          <a:p>
            <a:pPr algn="just"/>
            <a:r>
              <a:rPr lang="en-US" sz="1400" b="1" dirty="0"/>
              <a:t>2.1 Managing Processes (25%)</a:t>
            </a:r>
          </a:p>
        </p:txBody>
      </p:sp>
      <p:sp>
        <p:nvSpPr>
          <p:cNvPr id="3" name="Title 2">
            <a:extLst>
              <a:ext uri="{FF2B5EF4-FFF2-40B4-BE49-F238E27FC236}">
                <a16:creationId xmlns:a16="http://schemas.microsoft.com/office/drawing/2014/main" id="{2CE7ED57-8B8C-43F4-B428-38949D9B8173}"/>
              </a:ext>
            </a:extLst>
          </p:cNvPr>
          <p:cNvSpPr>
            <a:spLocks noGrp="1"/>
          </p:cNvSpPr>
          <p:nvPr>
            <p:ph type="title"/>
          </p:nvPr>
        </p:nvSpPr>
        <p:spPr/>
        <p:txBody>
          <a:bodyPr/>
          <a:lstStyle/>
          <a:p>
            <a:pPr algn="just"/>
            <a:r>
              <a:rPr lang="en-US" dirty="0"/>
              <a:t>Operational Excellence</a:t>
            </a:r>
          </a:p>
        </p:txBody>
      </p:sp>
      <p:sp>
        <p:nvSpPr>
          <p:cNvPr id="6" name="Content Placeholder 4">
            <a:extLst>
              <a:ext uri="{FF2B5EF4-FFF2-40B4-BE49-F238E27FC236}">
                <a16:creationId xmlns:a16="http://schemas.microsoft.com/office/drawing/2014/main" id="{E90CA84B-81EC-4765-A183-AD3E7C4EBAAF}"/>
              </a:ext>
            </a:extLst>
          </p:cNvPr>
          <p:cNvSpPr txBox="1">
            <a:spLocks/>
          </p:cNvSpPr>
          <p:nvPr/>
        </p:nvSpPr>
        <p:spPr>
          <a:xfrm>
            <a:off x="1167974" y="4226829"/>
            <a:ext cx="4460741" cy="215444"/>
          </a:xfrm>
          <a:prstGeom prst="rect">
            <a:avLst/>
          </a:prstGeom>
        </p:spPr>
        <p:txBody>
          <a:bodyPr vert="horz" wrap="square" lIns="0" tIns="0" rIns="0" bIns="0" rtlCol="0" anchor="b" anchorCtr="0">
            <a:spAutoFit/>
          </a:bodyPr>
          <a:lstStyle>
            <a:lvl1pPr marL="0" indent="0" algn="l" defTabSz="914400" rtl="0" eaLnBrk="1" latinLnBrk="0" hangingPunct="1">
              <a:lnSpc>
                <a:spcPct val="100000"/>
              </a:lnSpc>
              <a:spcBef>
                <a:spcPts val="600"/>
              </a:spcBef>
              <a:buFont typeface="Arial" panose="020B0604020202020204" pitchFamily="34" charset="0"/>
              <a:buNone/>
              <a:defRPr sz="2000" kern="1200">
                <a:solidFill>
                  <a:srgbClr val="13C5BD"/>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1400" b="1" dirty="0"/>
              <a:t>2.2 Managing Assets (25%)</a:t>
            </a:r>
          </a:p>
        </p:txBody>
      </p:sp>
      <p:sp>
        <p:nvSpPr>
          <p:cNvPr id="10" name="Content Placeholder 4">
            <a:extLst>
              <a:ext uri="{FF2B5EF4-FFF2-40B4-BE49-F238E27FC236}">
                <a16:creationId xmlns:a16="http://schemas.microsoft.com/office/drawing/2014/main" id="{781201F7-ECF9-48BF-9BCC-480ED7E502C3}"/>
              </a:ext>
            </a:extLst>
          </p:cNvPr>
          <p:cNvSpPr txBox="1">
            <a:spLocks/>
          </p:cNvSpPr>
          <p:nvPr/>
        </p:nvSpPr>
        <p:spPr>
          <a:xfrm>
            <a:off x="8934199" y="990600"/>
            <a:ext cx="3078261" cy="430887"/>
          </a:xfrm>
          <a:prstGeom prst="rect">
            <a:avLst/>
          </a:prstGeom>
        </p:spPr>
        <p:txBody>
          <a:bodyPr vert="horz" wrap="square" lIns="0" tIns="0" rIns="0" bIns="0" rtlCol="0" anchor="b" anchorCtr="0">
            <a:spAutoFit/>
          </a:bodyPr>
          <a:lstStyle>
            <a:lvl1pPr marL="0" indent="0" algn="l" defTabSz="914400" rtl="0" eaLnBrk="1" latinLnBrk="0" hangingPunct="1">
              <a:lnSpc>
                <a:spcPct val="100000"/>
              </a:lnSpc>
              <a:spcBef>
                <a:spcPts val="600"/>
              </a:spcBef>
              <a:buFont typeface="Arial" panose="020B0604020202020204" pitchFamily="34" charset="0"/>
              <a:buNone/>
              <a:defRPr sz="2000" kern="1200">
                <a:solidFill>
                  <a:srgbClr val="13C5BD"/>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1400" b="1" dirty="0"/>
              <a:t>2.3 Operational Excellence Results (50%)</a:t>
            </a:r>
          </a:p>
        </p:txBody>
      </p:sp>
      <p:sp>
        <p:nvSpPr>
          <p:cNvPr id="11" name="Content Placeholder 3">
            <a:extLst>
              <a:ext uri="{FF2B5EF4-FFF2-40B4-BE49-F238E27FC236}">
                <a16:creationId xmlns:a16="http://schemas.microsoft.com/office/drawing/2014/main" id="{F5A28BBC-29CD-42E3-8D71-3752BDE51916}"/>
              </a:ext>
            </a:extLst>
          </p:cNvPr>
          <p:cNvSpPr txBox="1">
            <a:spLocks/>
          </p:cNvSpPr>
          <p:nvPr/>
        </p:nvSpPr>
        <p:spPr>
          <a:xfrm>
            <a:off x="8951233" y="3044015"/>
            <a:ext cx="2941850" cy="3504537"/>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1000" dirty="0"/>
              <a:t>The marina tracks a comprehensive suite of operational performance indicators, demonstrating favorable trends over time.</a:t>
            </a:r>
          </a:p>
          <a:p>
            <a:pPr algn="just"/>
            <a:r>
              <a:rPr lang="en-US" sz="1000" dirty="0"/>
              <a:t>Examples of Relevant Metrics</a:t>
            </a:r>
          </a:p>
          <a:p>
            <a:pPr marL="171450" indent="-171450" algn="just">
              <a:buFont typeface="Arial" panose="020B0604020202020204" pitchFamily="34" charset="0"/>
              <a:buChar char="•"/>
            </a:pPr>
            <a:r>
              <a:rPr lang="en-US" sz="1000" b="1" dirty="0"/>
              <a:t>Utilization:</a:t>
            </a:r>
            <a:r>
              <a:rPr lang="en-US" sz="1000" dirty="0"/>
              <a:t> Percentage of available resources actively used, including berth occupancy, equipment utilization, etc.</a:t>
            </a:r>
          </a:p>
          <a:p>
            <a:pPr marL="171450" indent="-171450" algn="just">
              <a:buFont typeface="Arial" panose="020B0604020202020204" pitchFamily="34" charset="0"/>
              <a:buChar char="•"/>
            </a:pPr>
            <a:r>
              <a:rPr lang="en-US" sz="1000" b="1" dirty="0"/>
              <a:t>Process Cost:</a:t>
            </a:r>
            <a:r>
              <a:rPr lang="en-US" sz="1000" dirty="0"/>
              <a:t> Cost per transaction, cost per service, etc.</a:t>
            </a:r>
          </a:p>
          <a:p>
            <a:pPr marL="171450" indent="-171450" algn="just">
              <a:buFont typeface="Arial" panose="020B0604020202020204" pitchFamily="34" charset="0"/>
              <a:buChar char="•"/>
            </a:pPr>
            <a:r>
              <a:rPr lang="en-US" sz="1000" b="1" dirty="0"/>
              <a:t>Downtime:</a:t>
            </a:r>
            <a:r>
              <a:rPr lang="en-US" sz="1000" dirty="0"/>
              <a:t> Unplanned downtime of assets due to failures or maintenance.</a:t>
            </a:r>
          </a:p>
          <a:p>
            <a:pPr marL="171450" indent="-171450" algn="just">
              <a:buFont typeface="Arial" panose="020B0604020202020204" pitchFamily="34" charset="0"/>
              <a:buChar char="•"/>
            </a:pPr>
            <a:r>
              <a:rPr lang="en-US" sz="1000" b="1" dirty="0"/>
              <a:t>Customer Satisfaction:</a:t>
            </a:r>
            <a:r>
              <a:rPr lang="en-US" sz="1000" dirty="0"/>
              <a:t> Survey scores related to operational aspects (wait times, service quality, facility condition).</a:t>
            </a:r>
          </a:p>
          <a:p>
            <a:pPr marL="171450" indent="-171450" algn="just">
              <a:buFont typeface="Arial" panose="020B0604020202020204" pitchFamily="34" charset="0"/>
              <a:buChar char="•"/>
            </a:pPr>
            <a:r>
              <a:rPr lang="en-US" sz="1000" b="1" dirty="0"/>
              <a:t>Sustainability Metrics:</a:t>
            </a:r>
            <a:r>
              <a:rPr lang="en-US" sz="1000" dirty="0"/>
              <a:t> Energy consumption, waste reduction, recycling rates.</a:t>
            </a:r>
          </a:p>
        </p:txBody>
      </p:sp>
      <p:sp>
        <p:nvSpPr>
          <p:cNvPr id="12" name="Rectangle 11">
            <a:extLst>
              <a:ext uri="{FF2B5EF4-FFF2-40B4-BE49-F238E27FC236}">
                <a16:creationId xmlns:a16="http://schemas.microsoft.com/office/drawing/2014/main" id="{4C5A9AA4-6912-462A-9352-398BED713C1A}"/>
              </a:ext>
            </a:extLst>
          </p:cNvPr>
          <p:cNvSpPr/>
          <p:nvPr/>
        </p:nvSpPr>
        <p:spPr>
          <a:xfrm>
            <a:off x="647700" y="990600"/>
            <a:ext cx="319696" cy="57965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Enablers</a:t>
            </a:r>
          </a:p>
        </p:txBody>
      </p:sp>
      <p:sp>
        <p:nvSpPr>
          <p:cNvPr id="13" name="Rectangle 12">
            <a:extLst>
              <a:ext uri="{FF2B5EF4-FFF2-40B4-BE49-F238E27FC236}">
                <a16:creationId xmlns:a16="http://schemas.microsoft.com/office/drawing/2014/main" id="{9667B393-42FE-47C4-9486-D3A936379DE0}"/>
              </a:ext>
            </a:extLst>
          </p:cNvPr>
          <p:cNvSpPr/>
          <p:nvPr/>
        </p:nvSpPr>
        <p:spPr>
          <a:xfrm>
            <a:off x="8507646" y="990600"/>
            <a:ext cx="319697" cy="58726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Results</a:t>
            </a:r>
          </a:p>
        </p:txBody>
      </p:sp>
      <p:sp>
        <p:nvSpPr>
          <p:cNvPr id="14" name="Content Placeholder 3">
            <a:extLst>
              <a:ext uri="{FF2B5EF4-FFF2-40B4-BE49-F238E27FC236}">
                <a16:creationId xmlns:a16="http://schemas.microsoft.com/office/drawing/2014/main" id="{DC803F74-68D9-4237-A5F8-2D7E2710BE45}"/>
              </a:ext>
            </a:extLst>
          </p:cNvPr>
          <p:cNvSpPr txBox="1">
            <a:spLocks/>
          </p:cNvSpPr>
          <p:nvPr/>
        </p:nvSpPr>
        <p:spPr>
          <a:xfrm>
            <a:off x="1108318" y="2056522"/>
            <a:ext cx="7177038" cy="1764435"/>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just">
              <a:buFont typeface="Arial" panose="020B0604020202020204" pitchFamily="34" charset="0"/>
              <a:buChar char="•"/>
            </a:pPr>
            <a:r>
              <a:rPr lang="en-US" sz="1000" dirty="0"/>
              <a:t>Processes are mapped and documented for clarity and consistency.</a:t>
            </a:r>
          </a:p>
          <a:p>
            <a:pPr marL="285750" indent="-285750" algn="just">
              <a:buFont typeface="Arial" panose="020B0604020202020204" pitchFamily="34" charset="0"/>
              <a:buChar char="•"/>
            </a:pPr>
            <a:r>
              <a:rPr lang="en-US" sz="1000" dirty="0"/>
              <a:t>Process interactions are identified and managed to prevent bottlenecks.</a:t>
            </a:r>
          </a:p>
          <a:p>
            <a:pPr marL="285750" indent="-285750" algn="just">
              <a:buFont typeface="Arial" panose="020B0604020202020204" pitchFamily="34" charset="0"/>
              <a:buChar char="•"/>
            </a:pPr>
            <a:r>
              <a:rPr lang="en-US" sz="1000" dirty="0"/>
              <a:t>Risks are proactively identified, assessed, and mitigated for operational continuity.</a:t>
            </a:r>
          </a:p>
          <a:p>
            <a:pPr marL="285750" indent="-285750" algn="just">
              <a:buFont typeface="Arial" panose="020B0604020202020204" pitchFamily="34" charset="0"/>
              <a:buChar char="•"/>
            </a:pPr>
            <a:r>
              <a:rPr lang="en-US" sz="1000" dirty="0"/>
              <a:t>KPIs track process efficiency and effectiveness, driving data-based improvements.</a:t>
            </a:r>
          </a:p>
          <a:p>
            <a:pPr marL="285750" indent="-285750" algn="just">
              <a:buFont typeface="Arial" panose="020B0604020202020204" pitchFamily="34" charset="0"/>
              <a:buChar char="•"/>
            </a:pPr>
            <a:r>
              <a:rPr lang="en-US" sz="1000" dirty="0"/>
              <a:t>The marina embraces a culture of continuous improvement, actively seeking ways to streamline workflows and enhance outcomes.</a:t>
            </a:r>
          </a:p>
          <a:p>
            <a:pPr marL="285750" indent="-285750" algn="just">
              <a:buFont typeface="Arial" panose="020B0604020202020204" pitchFamily="34" charset="0"/>
              <a:buChar char="•"/>
            </a:pPr>
            <a:r>
              <a:rPr lang="en-US" sz="1000" dirty="0"/>
              <a:t>Benchmarks are established against industry leaders, driving the marina to adopt world-class practices.</a:t>
            </a:r>
          </a:p>
          <a:p>
            <a:pPr marL="285750" indent="-285750" algn="just">
              <a:buFont typeface="Arial" panose="020B0604020202020204" pitchFamily="34" charset="0"/>
              <a:buChar char="•"/>
            </a:pPr>
            <a:r>
              <a:rPr lang="en-US" sz="1000" dirty="0"/>
              <a:t>Where applicable, the marina pursues external certifications (such as ISO standards) to validate its commitment to process excellence.</a:t>
            </a:r>
          </a:p>
        </p:txBody>
      </p:sp>
      <p:sp>
        <p:nvSpPr>
          <p:cNvPr id="15" name="Content Placeholder 3">
            <a:extLst>
              <a:ext uri="{FF2B5EF4-FFF2-40B4-BE49-F238E27FC236}">
                <a16:creationId xmlns:a16="http://schemas.microsoft.com/office/drawing/2014/main" id="{A9D560F8-D090-44FC-A79A-7BACE218F19F}"/>
              </a:ext>
            </a:extLst>
          </p:cNvPr>
          <p:cNvSpPr txBox="1">
            <a:spLocks/>
          </p:cNvSpPr>
          <p:nvPr/>
        </p:nvSpPr>
        <p:spPr>
          <a:xfrm>
            <a:off x="1077738" y="4456373"/>
            <a:ext cx="7319568" cy="379241"/>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5000"/>
              </a:lnSpc>
              <a:spcBef>
                <a:spcPts val="0"/>
              </a:spcBef>
            </a:pPr>
            <a:r>
              <a:rPr lang="en-US" sz="1000" i="1" dirty="0"/>
              <a:t>The strategic management of physical assets is crucial for optimizing operational performance and ensuring long-term sustainability.</a:t>
            </a:r>
          </a:p>
        </p:txBody>
      </p:sp>
      <p:sp>
        <p:nvSpPr>
          <p:cNvPr id="16" name="Content Placeholder 3">
            <a:extLst>
              <a:ext uri="{FF2B5EF4-FFF2-40B4-BE49-F238E27FC236}">
                <a16:creationId xmlns:a16="http://schemas.microsoft.com/office/drawing/2014/main" id="{0322A4A0-ED97-412B-8FFA-8D83C9E61499}"/>
              </a:ext>
            </a:extLst>
          </p:cNvPr>
          <p:cNvSpPr txBox="1">
            <a:spLocks/>
          </p:cNvSpPr>
          <p:nvPr/>
        </p:nvSpPr>
        <p:spPr>
          <a:xfrm>
            <a:off x="1158509" y="5093565"/>
            <a:ext cx="7126847" cy="1764435"/>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just">
              <a:buFont typeface="Arial" panose="020B0604020202020204" pitchFamily="34" charset="0"/>
              <a:buChar char="•"/>
            </a:pPr>
            <a:r>
              <a:rPr lang="en-US" sz="1000" dirty="0"/>
              <a:t>The marina prioritizes cost-effective resource management to maximize returns and minimize waste.</a:t>
            </a:r>
          </a:p>
          <a:p>
            <a:pPr marL="285750" indent="-285750" algn="just">
              <a:buFont typeface="Arial" panose="020B0604020202020204" pitchFamily="34" charset="0"/>
              <a:buChar char="•"/>
            </a:pPr>
            <a:r>
              <a:rPr lang="en-US" sz="1000" dirty="0"/>
              <a:t>Sustainability principles guide asset utilization and maintenance, promoting environmental responsibility.</a:t>
            </a:r>
          </a:p>
          <a:p>
            <a:pPr marL="285750" indent="-285750" algn="just">
              <a:buFont typeface="Arial" panose="020B0604020202020204" pitchFamily="34" charset="0"/>
              <a:buChar char="•"/>
            </a:pPr>
            <a:r>
              <a:rPr lang="en-US" sz="1000" dirty="0"/>
              <a:t>Proactive maintenance programs are implemented to extend the lifespan of critical assets and prevent costly breakdowns.</a:t>
            </a:r>
          </a:p>
          <a:p>
            <a:pPr marL="285750" indent="-285750" algn="just">
              <a:buFont typeface="Arial" panose="020B0604020202020204" pitchFamily="34" charset="0"/>
              <a:buChar char="•"/>
            </a:pPr>
            <a:r>
              <a:rPr lang="en-US" sz="1000" dirty="0"/>
              <a:t>Facilities are consistently maintained to a high standard, ensuring a safe and appealing environment for customers and employees.</a:t>
            </a:r>
          </a:p>
          <a:p>
            <a:pPr marL="285750" indent="-285750" algn="just">
              <a:buFont typeface="Arial" panose="020B0604020202020204" pitchFamily="34" charset="0"/>
              <a:buChar char="•"/>
            </a:pPr>
            <a:r>
              <a:rPr lang="en-US" sz="1000" dirty="0"/>
              <a:t>The marina constantly seeks ways to maximize asset utilization, ensuring resources are consistently deployed to their greatest potential.</a:t>
            </a:r>
          </a:p>
        </p:txBody>
      </p:sp>
      <p:sp>
        <p:nvSpPr>
          <p:cNvPr id="17" name="Content Placeholder 3">
            <a:extLst>
              <a:ext uri="{FF2B5EF4-FFF2-40B4-BE49-F238E27FC236}">
                <a16:creationId xmlns:a16="http://schemas.microsoft.com/office/drawing/2014/main" id="{CB6AE720-5EAD-4F37-96FB-49723CDE586C}"/>
              </a:ext>
            </a:extLst>
          </p:cNvPr>
          <p:cNvSpPr txBox="1">
            <a:spLocks/>
          </p:cNvSpPr>
          <p:nvPr/>
        </p:nvSpPr>
        <p:spPr>
          <a:xfrm>
            <a:off x="8927727" y="1570873"/>
            <a:ext cx="3084733" cy="743857"/>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5000"/>
              </a:lnSpc>
              <a:spcBef>
                <a:spcPts val="0"/>
              </a:spcBef>
            </a:pPr>
            <a:r>
              <a:rPr lang="en-US" sz="1000" i="1" dirty="0"/>
              <a:t>This criterion celebrates the tangible outcomes of superior process and asset management. Marinas demonstrating excellence in this area consistently achieve positive results across key performance metrics.</a:t>
            </a:r>
          </a:p>
        </p:txBody>
      </p:sp>
    </p:spTree>
    <p:extLst>
      <p:ext uri="{BB962C8B-B14F-4D97-AF65-F5344CB8AC3E}">
        <p14:creationId xmlns:p14="http://schemas.microsoft.com/office/powerpoint/2010/main" val="42682635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1AD24-D23D-457A-B568-F0AF575241C1}"/>
              </a:ext>
            </a:extLst>
          </p:cNvPr>
          <p:cNvSpPr>
            <a:spLocks noGrp="1"/>
          </p:cNvSpPr>
          <p:nvPr>
            <p:ph type="title"/>
          </p:nvPr>
        </p:nvSpPr>
        <p:spPr>
          <a:xfrm>
            <a:off x="1101846" y="402787"/>
            <a:ext cx="8443598" cy="310891"/>
          </a:xfrm>
        </p:spPr>
        <p:txBody>
          <a:bodyPr/>
          <a:lstStyle/>
          <a:p>
            <a:r>
              <a:rPr lang="en-US" sz="2000" dirty="0">
                <a:solidFill>
                  <a:srgbClr val="11B3AB"/>
                </a:solidFill>
              </a:rPr>
              <a:t>Operational Excellence </a:t>
            </a:r>
            <a:br>
              <a:rPr lang="en-US" sz="2000" dirty="0">
                <a:solidFill>
                  <a:srgbClr val="11B3AB"/>
                </a:solidFill>
              </a:rPr>
            </a:br>
            <a:r>
              <a:rPr lang="en-US" sz="1600" dirty="0"/>
              <a:t>Managing Processes (25%)</a:t>
            </a:r>
            <a:br>
              <a:rPr lang="en-US" sz="1600" dirty="0"/>
            </a:br>
            <a:r>
              <a:rPr lang="en-US" sz="1200" b="0" i="1" dirty="0"/>
              <a:t>Robust process management is essential for streamlined and efficient operations. This criterion assesses the marina's ability to design, implement, and continuously refine its core processes.</a:t>
            </a:r>
            <a:br>
              <a:rPr lang="en-US" sz="1200" b="0" i="1" dirty="0"/>
            </a:br>
            <a:br>
              <a:rPr lang="en-US" sz="1200" b="0" i="1" dirty="0"/>
            </a:br>
            <a:br>
              <a:rPr lang="en-US" sz="1200" b="0" dirty="0"/>
            </a:br>
            <a:br>
              <a:rPr lang="en-US" sz="1200" b="0" dirty="0"/>
            </a:br>
            <a:br>
              <a:rPr lang="en-US" sz="1600" dirty="0"/>
            </a:br>
            <a:endParaRPr lang="en-US" sz="1600" dirty="0"/>
          </a:p>
        </p:txBody>
      </p:sp>
      <p:sp>
        <p:nvSpPr>
          <p:cNvPr id="11" name="Title 1">
            <a:extLst>
              <a:ext uri="{FF2B5EF4-FFF2-40B4-BE49-F238E27FC236}">
                <a16:creationId xmlns:a16="http://schemas.microsoft.com/office/drawing/2014/main" id="{48EF9224-E582-48D7-B0E0-4017442FFF5C}"/>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endParaRPr lang="en-US" sz="1600" dirty="0"/>
          </a:p>
        </p:txBody>
      </p:sp>
      <p:sp>
        <p:nvSpPr>
          <p:cNvPr id="7" name="Rectangle 6">
            <a:extLst>
              <a:ext uri="{FF2B5EF4-FFF2-40B4-BE49-F238E27FC236}">
                <a16:creationId xmlns:a16="http://schemas.microsoft.com/office/drawing/2014/main" id="{095980DC-8D10-4FF3-9BBD-C7468BD54730}"/>
              </a:ext>
            </a:extLst>
          </p:cNvPr>
          <p:cNvSpPr/>
          <p:nvPr/>
        </p:nvSpPr>
        <p:spPr>
          <a:xfrm>
            <a:off x="830734" y="1535696"/>
            <a:ext cx="8816606" cy="461665"/>
          </a:xfrm>
          <a:prstGeom prst="rect">
            <a:avLst/>
          </a:prstGeom>
        </p:spPr>
        <p:txBody>
          <a:bodyPr wrap="square">
            <a:spAutoFit/>
          </a:bodyPr>
          <a:lstStyle/>
          <a:p>
            <a:r>
              <a:rPr lang="en-US" sz="1200" dirty="0">
                <a:solidFill>
                  <a:schemeClr val="bg1">
                    <a:lumMod val="65000"/>
                  </a:schemeClr>
                </a:solidFill>
              </a:rPr>
              <a:t>Use this slide to present what approaches you implement to meet this criteria. Provide details about the approaches with examples of implementation. You may add slides as much as you see fit.</a:t>
            </a:r>
          </a:p>
        </p:txBody>
      </p:sp>
    </p:spTree>
    <p:extLst>
      <p:ext uri="{BB962C8B-B14F-4D97-AF65-F5344CB8AC3E}">
        <p14:creationId xmlns:p14="http://schemas.microsoft.com/office/powerpoint/2010/main" val="17460286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1AD24-D23D-457A-B568-F0AF575241C1}"/>
              </a:ext>
            </a:extLst>
          </p:cNvPr>
          <p:cNvSpPr>
            <a:spLocks noGrp="1"/>
          </p:cNvSpPr>
          <p:nvPr>
            <p:ph type="title"/>
          </p:nvPr>
        </p:nvSpPr>
        <p:spPr>
          <a:xfrm>
            <a:off x="1101846" y="402787"/>
            <a:ext cx="8443598" cy="310891"/>
          </a:xfrm>
        </p:spPr>
        <p:txBody>
          <a:bodyPr/>
          <a:lstStyle/>
          <a:p>
            <a:r>
              <a:rPr lang="en-US" sz="2000" dirty="0">
                <a:solidFill>
                  <a:srgbClr val="11B3AB"/>
                </a:solidFill>
              </a:rPr>
              <a:t>Operational Excellence </a:t>
            </a:r>
            <a:br>
              <a:rPr lang="en-US" sz="2000" dirty="0">
                <a:solidFill>
                  <a:srgbClr val="11B3AB"/>
                </a:solidFill>
              </a:rPr>
            </a:br>
            <a:r>
              <a:rPr lang="en-US" sz="1600" dirty="0"/>
              <a:t>Managing Assets (25%)</a:t>
            </a:r>
            <a:br>
              <a:rPr lang="en-US" sz="1600" dirty="0"/>
            </a:br>
            <a:r>
              <a:rPr lang="en-US" sz="1200" b="0" i="1" dirty="0"/>
              <a:t>The strategic management of physical assets is crucial for optimizing operational performance and ensuring long-term sustainability</a:t>
            </a:r>
            <a:r>
              <a:rPr lang="en-US" sz="1200" b="0" dirty="0"/>
              <a:t>.</a:t>
            </a:r>
            <a:br>
              <a:rPr lang="en-US" sz="1200" b="0" dirty="0"/>
            </a:br>
            <a:br>
              <a:rPr lang="en-US" sz="1200" b="0" dirty="0"/>
            </a:br>
            <a:br>
              <a:rPr lang="en-US" sz="1200" b="0" dirty="0"/>
            </a:br>
            <a:br>
              <a:rPr lang="en-US" sz="1200" b="0" dirty="0"/>
            </a:br>
            <a:br>
              <a:rPr lang="en-US" sz="1600" dirty="0"/>
            </a:br>
            <a:endParaRPr lang="en-US" sz="1600" dirty="0"/>
          </a:p>
        </p:txBody>
      </p:sp>
      <p:sp>
        <p:nvSpPr>
          <p:cNvPr id="11" name="Title 1">
            <a:extLst>
              <a:ext uri="{FF2B5EF4-FFF2-40B4-BE49-F238E27FC236}">
                <a16:creationId xmlns:a16="http://schemas.microsoft.com/office/drawing/2014/main" id="{48EF9224-E582-48D7-B0E0-4017442FFF5C}"/>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endParaRPr lang="en-US" sz="1600" dirty="0"/>
          </a:p>
        </p:txBody>
      </p:sp>
      <p:sp>
        <p:nvSpPr>
          <p:cNvPr id="10" name="Rectangle 9">
            <a:extLst>
              <a:ext uri="{FF2B5EF4-FFF2-40B4-BE49-F238E27FC236}">
                <a16:creationId xmlns:a16="http://schemas.microsoft.com/office/drawing/2014/main" id="{2184EFCF-B823-44DA-9521-038BC312DBCC}"/>
              </a:ext>
            </a:extLst>
          </p:cNvPr>
          <p:cNvSpPr/>
          <p:nvPr/>
        </p:nvSpPr>
        <p:spPr>
          <a:xfrm>
            <a:off x="830734" y="1535696"/>
            <a:ext cx="8816606" cy="461665"/>
          </a:xfrm>
          <a:prstGeom prst="rect">
            <a:avLst/>
          </a:prstGeom>
        </p:spPr>
        <p:txBody>
          <a:bodyPr wrap="square">
            <a:spAutoFit/>
          </a:bodyPr>
          <a:lstStyle/>
          <a:p>
            <a:r>
              <a:rPr lang="en-US" sz="1200" dirty="0">
                <a:solidFill>
                  <a:schemeClr val="bg1">
                    <a:lumMod val="65000"/>
                  </a:schemeClr>
                </a:solidFill>
              </a:rPr>
              <a:t>Use this slide to present what approaches you implement to meet this criteria. Provide details about the approaches with examples of implementation. You may add slides as much as you see fit.</a:t>
            </a:r>
          </a:p>
        </p:txBody>
      </p:sp>
    </p:spTree>
    <p:extLst>
      <p:ext uri="{BB962C8B-B14F-4D97-AF65-F5344CB8AC3E}">
        <p14:creationId xmlns:p14="http://schemas.microsoft.com/office/powerpoint/2010/main" val="15330351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1AD24-D23D-457A-B568-F0AF575241C1}"/>
              </a:ext>
            </a:extLst>
          </p:cNvPr>
          <p:cNvSpPr>
            <a:spLocks noGrp="1"/>
          </p:cNvSpPr>
          <p:nvPr>
            <p:ph type="title"/>
          </p:nvPr>
        </p:nvSpPr>
        <p:spPr>
          <a:xfrm>
            <a:off x="1101846" y="402787"/>
            <a:ext cx="8443598" cy="310891"/>
          </a:xfrm>
        </p:spPr>
        <p:txBody>
          <a:bodyPr/>
          <a:lstStyle/>
          <a:p>
            <a:r>
              <a:rPr lang="en-US" sz="2000" dirty="0">
                <a:solidFill>
                  <a:srgbClr val="11B3AB"/>
                </a:solidFill>
              </a:rPr>
              <a:t>Operational Excellence </a:t>
            </a:r>
            <a:br>
              <a:rPr lang="en-US" sz="2000" dirty="0">
                <a:solidFill>
                  <a:srgbClr val="11B3AB"/>
                </a:solidFill>
              </a:rPr>
            </a:br>
            <a:r>
              <a:rPr lang="en-US" sz="1600" dirty="0"/>
              <a:t>Results (50%)</a:t>
            </a:r>
            <a:br>
              <a:rPr lang="en-US" sz="1600" dirty="0"/>
            </a:br>
            <a:r>
              <a:rPr lang="en-US" sz="1200" b="0" i="1" dirty="0"/>
              <a:t>This criterion celebrates the tangible outcomes of superior process and asset management. Marinas demonstrating excellence in this area consistently achieve positive results across key performance metrics.</a:t>
            </a:r>
            <a:br>
              <a:rPr lang="en-US" sz="1200" b="0" i="1" dirty="0"/>
            </a:br>
            <a:br>
              <a:rPr lang="en-US" sz="1200" b="0" i="1" dirty="0"/>
            </a:br>
            <a:br>
              <a:rPr lang="en-US" sz="1200" b="0" dirty="0"/>
            </a:br>
            <a:br>
              <a:rPr lang="en-US" sz="1200" b="0" dirty="0"/>
            </a:br>
            <a:br>
              <a:rPr lang="en-US" sz="1200" b="0" dirty="0"/>
            </a:br>
            <a:br>
              <a:rPr lang="en-US" sz="1600" dirty="0"/>
            </a:br>
            <a:endParaRPr lang="en-US" sz="1600" dirty="0"/>
          </a:p>
        </p:txBody>
      </p:sp>
      <p:sp>
        <p:nvSpPr>
          <p:cNvPr id="11" name="Title 1">
            <a:extLst>
              <a:ext uri="{FF2B5EF4-FFF2-40B4-BE49-F238E27FC236}">
                <a16:creationId xmlns:a16="http://schemas.microsoft.com/office/drawing/2014/main" id="{48EF9224-E582-48D7-B0E0-4017442FFF5C}"/>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endParaRPr lang="en-US" sz="1600" dirty="0"/>
          </a:p>
        </p:txBody>
      </p:sp>
      <p:grpSp>
        <p:nvGrpSpPr>
          <p:cNvPr id="6" name="Group 5">
            <a:extLst>
              <a:ext uri="{FF2B5EF4-FFF2-40B4-BE49-F238E27FC236}">
                <a16:creationId xmlns:a16="http://schemas.microsoft.com/office/drawing/2014/main" id="{9DD044E3-53D7-45DD-A28E-F4539A931C70}"/>
              </a:ext>
            </a:extLst>
          </p:cNvPr>
          <p:cNvGrpSpPr/>
          <p:nvPr/>
        </p:nvGrpSpPr>
        <p:grpSpPr>
          <a:xfrm>
            <a:off x="830734" y="2377226"/>
            <a:ext cx="3558386" cy="2171384"/>
            <a:chOff x="830734" y="2377226"/>
            <a:chExt cx="3558386" cy="2171384"/>
          </a:xfrm>
        </p:grpSpPr>
        <p:graphicFrame>
          <p:nvGraphicFramePr>
            <p:cNvPr id="7" name="Content Placeholder 5">
              <a:extLst>
                <a:ext uri="{FF2B5EF4-FFF2-40B4-BE49-F238E27FC236}">
                  <a16:creationId xmlns:a16="http://schemas.microsoft.com/office/drawing/2014/main" id="{7761352A-59B7-45C4-8DD7-8CD99596A126}"/>
                </a:ext>
              </a:extLst>
            </p:cNvPr>
            <p:cNvGraphicFramePr>
              <a:graphicFrameLocks/>
            </p:cNvGraphicFramePr>
            <p:nvPr>
              <p:extLst>
                <p:ext uri="{D42A27DB-BD31-4B8C-83A1-F6EECF244321}">
                  <p14:modId xmlns:p14="http://schemas.microsoft.com/office/powerpoint/2010/main" val="3001327006"/>
                </p:ext>
              </p:extLst>
            </p:nvPr>
          </p:nvGraphicFramePr>
          <p:xfrm>
            <a:off x="830734" y="2377226"/>
            <a:ext cx="2675363" cy="1805299"/>
          </p:xfrm>
          <a:graphic>
            <a:graphicData uri="http://schemas.openxmlformats.org/drawingml/2006/chart">
              <c:chart xmlns:c="http://schemas.openxmlformats.org/drawingml/2006/chart" xmlns:r="http://schemas.openxmlformats.org/officeDocument/2006/relationships" r:id="rId2"/>
            </a:graphicData>
          </a:graphic>
        </p:graphicFrame>
        <p:sp>
          <p:nvSpPr>
            <p:cNvPr id="10" name="Rectangle 9">
              <a:extLst>
                <a:ext uri="{FF2B5EF4-FFF2-40B4-BE49-F238E27FC236}">
                  <a16:creationId xmlns:a16="http://schemas.microsoft.com/office/drawing/2014/main" id="{6B124630-B0D1-48E6-8C8A-5C0F96723626}"/>
                </a:ext>
              </a:extLst>
            </p:cNvPr>
            <p:cNvSpPr/>
            <p:nvPr/>
          </p:nvSpPr>
          <p:spPr>
            <a:xfrm>
              <a:off x="830734" y="4086945"/>
              <a:ext cx="3558386" cy="461665"/>
            </a:xfrm>
            <a:prstGeom prst="rect">
              <a:avLst/>
            </a:prstGeom>
          </p:spPr>
          <p:txBody>
            <a:bodyPr wrap="square">
              <a:spAutoFit/>
            </a:bodyPr>
            <a:lstStyle/>
            <a:p>
              <a:pPr marL="171450" indent="-171450">
                <a:buFont typeface="Arial" panose="020B0604020202020204" pitchFamily="34" charset="0"/>
                <a:buChar char="•"/>
              </a:pPr>
              <a:r>
                <a:rPr lang="en-US" sz="1200" dirty="0">
                  <a:solidFill>
                    <a:srgbClr val="FF0000"/>
                  </a:solidFill>
                </a:rPr>
                <a:t>Please change the data to match your results</a:t>
              </a:r>
            </a:p>
            <a:p>
              <a:pPr marL="171450" indent="-171450">
                <a:buFont typeface="Arial" panose="020B0604020202020204" pitchFamily="34" charset="0"/>
                <a:buChar char="•"/>
              </a:pPr>
              <a:r>
                <a:rPr lang="en-US" sz="1200" dirty="0">
                  <a:solidFill>
                    <a:srgbClr val="FF0000"/>
                  </a:solidFill>
                </a:rPr>
                <a:t>You may add charts as many as you see fit  </a:t>
              </a:r>
            </a:p>
          </p:txBody>
        </p:sp>
      </p:grpSp>
      <p:sp>
        <p:nvSpPr>
          <p:cNvPr id="12" name="Rectangle 11">
            <a:extLst>
              <a:ext uri="{FF2B5EF4-FFF2-40B4-BE49-F238E27FC236}">
                <a16:creationId xmlns:a16="http://schemas.microsoft.com/office/drawing/2014/main" id="{151A09AD-EEEF-4101-9255-87511F6D38C4}"/>
              </a:ext>
            </a:extLst>
          </p:cNvPr>
          <p:cNvSpPr/>
          <p:nvPr/>
        </p:nvSpPr>
        <p:spPr>
          <a:xfrm>
            <a:off x="830734" y="1535696"/>
            <a:ext cx="8816606" cy="461665"/>
          </a:xfrm>
          <a:prstGeom prst="rect">
            <a:avLst/>
          </a:prstGeom>
        </p:spPr>
        <p:txBody>
          <a:bodyPr wrap="square">
            <a:spAutoFit/>
          </a:bodyPr>
          <a:lstStyle/>
          <a:p>
            <a:r>
              <a:rPr lang="en-US" sz="1200" dirty="0">
                <a:solidFill>
                  <a:schemeClr val="bg1">
                    <a:lumMod val="65000"/>
                  </a:schemeClr>
                </a:solidFill>
              </a:rPr>
              <a:t>Use this slide to present what approaches you implement to meet this criteria. Provide details about the approaches with examples of implementation. You may add slides as much as you see fit.</a:t>
            </a:r>
          </a:p>
        </p:txBody>
      </p:sp>
    </p:spTree>
    <p:extLst>
      <p:ext uri="{BB962C8B-B14F-4D97-AF65-F5344CB8AC3E}">
        <p14:creationId xmlns:p14="http://schemas.microsoft.com/office/powerpoint/2010/main" val="38691492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F1B6D3B0-2F94-41BE-B351-373AA4E1B1BF}"/>
              </a:ext>
            </a:extLst>
          </p:cNvPr>
          <p:cNvSpPr/>
          <p:nvPr/>
        </p:nvSpPr>
        <p:spPr>
          <a:xfrm>
            <a:off x="8910694" y="2798730"/>
            <a:ext cx="3101766" cy="3904638"/>
          </a:xfrm>
          <a:prstGeom prst="rect">
            <a:avLst/>
          </a:prstGeom>
          <a:solidFill>
            <a:srgbClr val="E5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3">
            <a:extLst>
              <a:ext uri="{FF2B5EF4-FFF2-40B4-BE49-F238E27FC236}">
                <a16:creationId xmlns:a16="http://schemas.microsoft.com/office/drawing/2014/main" id="{F5A28BBC-29CD-42E3-8D71-3752BDE51916}"/>
              </a:ext>
            </a:extLst>
          </p:cNvPr>
          <p:cNvSpPr txBox="1">
            <a:spLocks/>
          </p:cNvSpPr>
          <p:nvPr/>
        </p:nvSpPr>
        <p:spPr>
          <a:xfrm>
            <a:off x="8934199" y="2892069"/>
            <a:ext cx="3078261" cy="3689979"/>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1000" dirty="0"/>
              <a:t>The marina tracks a comprehensive suite of customer experience perceptions and  performance indicators, demonstrating favorable trends over time.</a:t>
            </a:r>
          </a:p>
          <a:p>
            <a:r>
              <a:rPr lang="en-US" sz="1000" dirty="0"/>
              <a:t>Examples of Relevant Metrics</a:t>
            </a:r>
          </a:p>
          <a:p>
            <a:pPr marL="171450" indent="-171450">
              <a:buFont typeface="Arial" panose="020B0604020202020204" pitchFamily="34" charset="0"/>
              <a:buChar char="•"/>
            </a:pPr>
            <a:r>
              <a:rPr lang="en-US" sz="1000" dirty="0"/>
              <a:t>Overall Customer satisfaction.</a:t>
            </a:r>
          </a:p>
          <a:p>
            <a:pPr marL="171450" indent="-171450">
              <a:buFont typeface="Arial" panose="020B0604020202020204" pitchFamily="34" charset="0"/>
              <a:buChar char="•"/>
            </a:pPr>
            <a:r>
              <a:rPr lang="en-US" sz="1000" dirty="0"/>
              <a:t>Customer Satisfaction with specific stages of the customer journey (e.g., booking, arrival, departure)</a:t>
            </a:r>
          </a:p>
          <a:p>
            <a:pPr marL="171450" indent="-171450">
              <a:buFont typeface="Arial" panose="020B0604020202020204" pitchFamily="34" charset="0"/>
              <a:buChar char="•"/>
            </a:pPr>
            <a:r>
              <a:rPr lang="en-US" sz="1000" dirty="0"/>
              <a:t>Customer retention rate</a:t>
            </a:r>
          </a:p>
          <a:p>
            <a:pPr marL="171450" indent="-171450">
              <a:buFont typeface="Arial" panose="020B0604020202020204" pitchFamily="34" charset="0"/>
              <a:buChar char="•"/>
            </a:pPr>
            <a:r>
              <a:rPr lang="en-US" sz="1000" dirty="0"/>
              <a:t>Customer related awards won.</a:t>
            </a:r>
          </a:p>
          <a:p>
            <a:pPr marL="171450" indent="-171450">
              <a:buFont typeface="Arial" panose="020B0604020202020204" pitchFamily="34" charset="0"/>
              <a:buChar char="•"/>
            </a:pPr>
            <a:r>
              <a:rPr lang="en-US" sz="1000" dirty="0"/>
              <a:t>Customer complaints.</a:t>
            </a:r>
          </a:p>
          <a:p>
            <a:pPr marL="171450" indent="-171450">
              <a:buFont typeface="Arial" panose="020B0604020202020204" pitchFamily="34" charset="0"/>
              <a:buChar char="•"/>
            </a:pPr>
            <a:r>
              <a:rPr lang="en-US" sz="1000" dirty="0"/>
              <a:t>Customer satisfaction with digital systems.</a:t>
            </a:r>
          </a:p>
          <a:p>
            <a:pPr marL="171450" indent="-171450">
              <a:buFont typeface="Arial" panose="020B0604020202020204" pitchFamily="34" charset="0"/>
              <a:buChar char="•"/>
            </a:pPr>
            <a:r>
              <a:rPr lang="en-US" sz="1000" dirty="0"/>
              <a:t>Wait times.</a:t>
            </a:r>
          </a:p>
          <a:p>
            <a:pPr marL="171450" indent="-171450">
              <a:buFont typeface="Arial" panose="020B0604020202020204" pitchFamily="34" charset="0"/>
              <a:buChar char="•"/>
            </a:pPr>
            <a:r>
              <a:rPr lang="en-US" sz="1000" dirty="0"/>
              <a:t>Complaint resolution rate.</a:t>
            </a:r>
          </a:p>
          <a:p>
            <a:pPr marL="171450" indent="-171450">
              <a:buFont typeface="Arial" panose="020B0604020202020204" pitchFamily="34" charset="0"/>
              <a:buChar char="•"/>
            </a:pPr>
            <a:r>
              <a:rPr lang="en-US" sz="1000" dirty="0"/>
              <a:t>Lead time.</a:t>
            </a:r>
          </a:p>
          <a:p>
            <a:pPr marL="171450" indent="-171450">
              <a:buFont typeface="Arial" panose="020B0604020202020204" pitchFamily="34" charset="0"/>
              <a:buChar char="•"/>
            </a:pPr>
            <a:r>
              <a:rPr lang="en-US" sz="1000" dirty="0"/>
              <a:t>Net Promoter Score.</a:t>
            </a:r>
          </a:p>
          <a:p>
            <a:pPr marL="171450" indent="-171450">
              <a:buFont typeface="Arial" panose="020B0604020202020204" pitchFamily="34" charset="0"/>
              <a:buChar char="•"/>
            </a:pPr>
            <a:r>
              <a:rPr lang="en-US" sz="1000" dirty="0"/>
              <a:t>Social media impressions.</a:t>
            </a:r>
          </a:p>
        </p:txBody>
      </p:sp>
      <p:sp>
        <p:nvSpPr>
          <p:cNvPr id="19" name="Rectangle 18">
            <a:extLst>
              <a:ext uri="{FF2B5EF4-FFF2-40B4-BE49-F238E27FC236}">
                <a16:creationId xmlns:a16="http://schemas.microsoft.com/office/drawing/2014/main" id="{DF4A65D9-4421-4960-BE72-D0D4E59A53F1}"/>
              </a:ext>
            </a:extLst>
          </p:cNvPr>
          <p:cNvSpPr/>
          <p:nvPr/>
        </p:nvSpPr>
        <p:spPr>
          <a:xfrm>
            <a:off x="1050747" y="4938933"/>
            <a:ext cx="7339482" cy="1764435"/>
          </a:xfrm>
          <a:prstGeom prst="rect">
            <a:avLst/>
          </a:prstGeom>
          <a:solidFill>
            <a:srgbClr val="E5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A5A5D23-96C1-4853-B822-27D56F54BF50}"/>
              </a:ext>
            </a:extLst>
          </p:cNvPr>
          <p:cNvSpPr/>
          <p:nvPr/>
        </p:nvSpPr>
        <p:spPr>
          <a:xfrm>
            <a:off x="1067780" y="1939711"/>
            <a:ext cx="7339482" cy="1823794"/>
          </a:xfrm>
          <a:prstGeom prst="rect">
            <a:avLst/>
          </a:prstGeom>
          <a:solidFill>
            <a:srgbClr val="E5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A13E1F2C-270F-42C3-8776-A61B78AFE566}"/>
              </a:ext>
            </a:extLst>
          </p:cNvPr>
          <p:cNvSpPr>
            <a:spLocks noGrp="1"/>
          </p:cNvSpPr>
          <p:nvPr>
            <p:ph sz="quarter" idx="10"/>
          </p:nvPr>
        </p:nvSpPr>
        <p:spPr>
          <a:xfrm>
            <a:off x="1101846" y="1320800"/>
            <a:ext cx="7305416" cy="743857"/>
          </a:xfrm>
        </p:spPr>
        <p:txBody>
          <a:bodyPr/>
          <a:lstStyle/>
          <a:p>
            <a:pPr algn="just">
              <a:lnSpc>
                <a:spcPct val="125000"/>
              </a:lnSpc>
              <a:spcBef>
                <a:spcPts val="0"/>
              </a:spcBef>
            </a:pPr>
            <a:r>
              <a:rPr lang="en-US" sz="1000" i="1" dirty="0"/>
              <a:t>A marina's success hinges on its ability to provide compelling offerings and create a smooth, enjoyable journey for its customers. This criterion focuses on how the marina tailors its services to meet diverse needs, understands its customers' experiences, and actively seeks ways to enhance their satisfaction at every step.</a:t>
            </a:r>
          </a:p>
        </p:txBody>
      </p:sp>
      <p:sp>
        <p:nvSpPr>
          <p:cNvPr id="5" name="Content Placeholder 4">
            <a:extLst>
              <a:ext uri="{FF2B5EF4-FFF2-40B4-BE49-F238E27FC236}">
                <a16:creationId xmlns:a16="http://schemas.microsoft.com/office/drawing/2014/main" id="{3A06EE0C-589B-46F4-9B8C-391214B753D3}"/>
              </a:ext>
            </a:extLst>
          </p:cNvPr>
          <p:cNvSpPr>
            <a:spLocks noGrp="1"/>
          </p:cNvSpPr>
          <p:nvPr>
            <p:ph sz="quarter" idx="12"/>
          </p:nvPr>
        </p:nvSpPr>
        <p:spPr>
          <a:xfrm>
            <a:off x="1101845" y="1015841"/>
            <a:ext cx="4505123" cy="215444"/>
          </a:xfrm>
        </p:spPr>
        <p:txBody>
          <a:bodyPr/>
          <a:lstStyle/>
          <a:p>
            <a:pPr algn="just"/>
            <a:r>
              <a:rPr lang="en-US" sz="1400" b="1" dirty="0"/>
              <a:t>3.1 Customer Offerings &amp; Journey (25%)</a:t>
            </a:r>
          </a:p>
        </p:txBody>
      </p:sp>
      <p:sp>
        <p:nvSpPr>
          <p:cNvPr id="3" name="Title 2">
            <a:extLst>
              <a:ext uri="{FF2B5EF4-FFF2-40B4-BE49-F238E27FC236}">
                <a16:creationId xmlns:a16="http://schemas.microsoft.com/office/drawing/2014/main" id="{2CE7ED57-8B8C-43F4-B428-38949D9B8173}"/>
              </a:ext>
            </a:extLst>
          </p:cNvPr>
          <p:cNvSpPr>
            <a:spLocks noGrp="1"/>
          </p:cNvSpPr>
          <p:nvPr>
            <p:ph type="title"/>
          </p:nvPr>
        </p:nvSpPr>
        <p:spPr/>
        <p:txBody>
          <a:bodyPr/>
          <a:lstStyle/>
          <a:p>
            <a:pPr algn="just"/>
            <a:r>
              <a:rPr lang="en-US" dirty="0"/>
              <a:t>Customer Experience</a:t>
            </a:r>
          </a:p>
        </p:txBody>
      </p:sp>
      <p:sp>
        <p:nvSpPr>
          <p:cNvPr id="6" name="Content Placeholder 4">
            <a:extLst>
              <a:ext uri="{FF2B5EF4-FFF2-40B4-BE49-F238E27FC236}">
                <a16:creationId xmlns:a16="http://schemas.microsoft.com/office/drawing/2014/main" id="{E90CA84B-81EC-4765-A183-AD3E7C4EBAAF}"/>
              </a:ext>
            </a:extLst>
          </p:cNvPr>
          <p:cNvSpPr txBox="1">
            <a:spLocks/>
          </p:cNvSpPr>
          <p:nvPr/>
        </p:nvSpPr>
        <p:spPr>
          <a:xfrm>
            <a:off x="1167973" y="4103829"/>
            <a:ext cx="4460741" cy="215444"/>
          </a:xfrm>
          <a:prstGeom prst="rect">
            <a:avLst/>
          </a:prstGeom>
        </p:spPr>
        <p:txBody>
          <a:bodyPr vert="horz" wrap="square" lIns="0" tIns="0" rIns="0" bIns="0" rtlCol="0" anchor="b" anchorCtr="0">
            <a:spAutoFit/>
          </a:bodyPr>
          <a:lstStyle>
            <a:lvl1pPr marL="0" indent="0" algn="l" defTabSz="914400" rtl="0" eaLnBrk="1" latinLnBrk="0" hangingPunct="1">
              <a:lnSpc>
                <a:spcPct val="100000"/>
              </a:lnSpc>
              <a:spcBef>
                <a:spcPts val="600"/>
              </a:spcBef>
              <a:buFont typeface="Arial" panose="020B0604020202020204" pitchFamily="34" charset="0"/>
              <a:buNone/>
              <a:defRPr sz="2000" kern="1200">
                <a:solidFill>
                  <a:srgbClr val="13C5BD"/>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1400" b="1" dirty="0"/>
              <a:t>3.2 Digitalization and Automation (25%)</a:t>
            </a:r>
          </a:p>
        </p:txBody>
      </p:sp>
      <p:sp>
        <p:nvSpPr>
          <p:cNvPr id="10" name="Content Placeholder 4">
            <a:extLst>
              <a:ext uri="{FF2B5EF4-FFF2-40B4-BE49-F238E27FC236}">
                <a16:creationId xmlns:a16="http://schemas.microsoft.com/office/drawing/2014/main" id="{781201F7-ECF9-48BF-9BCC-480ED7E502C3}"/>
              </a:ext>
            </a:extLst>
          </p:cNvPr>
          <p:cNvSpPr txBox="1">
            <a:spLocks/>
          </p:cNvSpPr>
          <p:nvPr/>
        </p:nvSpPr>
        <p:spPr>
          <a:xfrm>
            <a:off x="8934199" y="990600"/>
            <a:ext cx="3078261" cy="430887"/>
          </a:xfrm>
          <a:prstGeom prst="rect">
            <a:avLst/>
          </a:prstGeom>
        </p:spPr>
        <p:txBody>
          <a:bodyPr vert="horz" wrap="square" lIns="0" tIns="0" rIns="0" bIns="0" rtlCol="0" anchor="b" anchorCtr="0">
            <a:spAutoFit/>
          </a:bodyPr>
          <a:lstStyle>
            <a:lvl1pPr marL="0" indent="0" algn="l" defTabSz="914400" rtl="0" eaLnBrk="1" latinLnBrk="0" hangingPunct="1">
              <a:lnSpc>
                <a:spcPct val="100000"/>
              </a:lnSpc>
              <a:spcBef>
                <a:spcPts val="600"/>
              </a:spcBef>
              <a:buFont typeface="Arial" panose="020B0604020202020204" pitchFamily="34" charset="0"/>
              <a:buNone/>
              <a:defRPr sz="2000" kern="1200">
                <a:solidFill>
                  <a:srgbClr val="13C5BD"/>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1400" b="1" dirty="0"/>
              <a:t>3.3 Customer Experience Results (50%)</a:t>
            </a:r>
          </a:p>
        </p:txBody>
      </p:sp>
      <p:sp>
        <p:nvSpPr>
          <p:cNvPr id="12" name="Rectangle 11">
            <a:extLst>
              <a:ext uri="{FF2B5EF4-FFF2-40B4-BE49-F238E27FC236}">
                <a16:creationId xmlns:a16="http://schemas.microsoft.com/office/drawing/2014/main" id="{4C5A9AA4-6912-462A-9352-398BED713C1A}"/>
              </a:ext>
            </a:extLst>
          </p:cNvPr>
          <p:cNvSpPr/>
          <p:nvPr/>
        </p:nvSpPr>
        <p:spPr>
          <a:xfrm>
            <a:off x="647700" y="990600"/>
            <a:ext cx="319696" cy="57965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Enablers</a:t>
            </a:r>
          </a:p>
        </p:txBody>
      </p:sp>
      <p:sp>
        <p:nvSpPr>
          <p:cNvPr id="13" name="Rectangle 12">
            <a:extLst>
              <a:ext uri="{FF2B5EF4-FFF2-40B4-BE49-F238E27FC236}">
                <a16:creationId xmlns:a16="http://schemas.microsoft.com/office/drawing/2014/main" id="{9667B393-42FE-47C4-9486-D3A936379DE0}"/>
              </a:ext>
            </a:extLst>
          </p:cNvPr>
          <p:cNvSpPr/>
          <p:nvPr/>
        </p:nvSpPr>
        <p:spPr>
          <a:xfrm>
            <a:off x="8507646" y="990600"/>
            <a:ext cx="319697" cy="58726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Results</a:t>
            </a:r>
          </a:p>
        </p:txBody>
      </p:sp>
      <p:sp>
        <p:nvSpPr>
          <p:cNvPr id="14" name="Content Placeholder 3">
            <a:extLst>
              <a:ext uri="{FF2B5EF4-FFF2-40B4-BE49-F238E27FC236}">
                <a16:creationId xmlns:a16="http://schemas.microsoft.com/office/drawing/2014/main" id="{DC803F74-68D9-4237-A5F8-2D7E2710BE45}"/>
              </a:ext>
            </a:extLst>
          </p:cNvPr>
          <p:cNvSpPr txBox="1">
            <a:spLocks/>
          </p:cNvSpPr>
          <p:nvPr/>
        </p:nvSpPr>
        <p:spPr>
          <a:xfrm>
            <a:off x="1158510" y="2064657"/>
            <a:ext cx="7083616" cy="1541601"/>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just">
              <a:buFont typeface="Arial" panose="020B0604020202020204" pitchFamily="34" charset="0"/>
              <a:buChar char="•"/>
            </a:pPr>
            <a:r>
              <a:rPr lang="en-US" sz="1000" dirty="0"/>
              <a:t>The marina offers a diverse range of products and services that cater to the needs and desires of its target customers.</a:t>
            </a:r>
          </a:p>
          <a:p>
            <a:pPr marL="285750" indent="-285750" algn="just">
              <a:buFont typeface="Arial" panose="020B0604020202020204" pitchFamily="34" charset="0"/>
              <a:buChar char="•"/>
            </a:pPr>
            <a:r>
              <a:rPr lang="en-US" sz="1000" dirty="0"/>
              <a:t>The marina has a deep understanding of its customer segments and their unique pain points.</a:t>
            </a:r>
          </a:p>
          <a:p>
            <a:pPr marL="285750" indent="-285750" algn="just">
              <a:buFont typeface="Arial" panose="020B0604020202020204" pitchFamily="34" charset="0"/>
              <a:buChar char="•"/>
            </a:pPr>
            <a:r>
              <a:rPr lang="en-US" sz="1000" dirty="0"/>
              <a:t>The marina carefully maps out customer journey, identifying all touchpoints and potential areas for friction, finding ways to make things smoother.</a:t>
            </a:r>
          </a:p>
          <a:p>
            <a:pPr marL="285750" indent="-285750" algn="just">
              <a:buFont typeface="Arial" panose="020B0604020202020204" pitchFamily="34" charset="0"/>
              <a:buChar char="•"/>
            </a:pPr>
            <a:r>
              <a:rPr lang="en-US" sz="1000" dirty="0"/>
              <a:t>The marina regularly asks customers for their feedback at various stages of the journey, and insights are used to drive improvements.</a:t>
            </a:r>
          </a:p>
          <a:p>
            <a:pPr marL="285750" indent="-285750" algn="just">
              <a:buFont typeface="Arial" panose="020B0604020202020204" pitchFamily="34" charset="0"/>
              <a:buChar char="•"/>
            </a:pPr>
            <a:r>
              <a:rPr lang="en-US" sz="1000" dirty="0"/>
              <a:t>The marina creates a sense of community and belonging for its customers, fostering loyalty and advocacy.</a:t>
            </a:r>
          </a:p>
        </p:txBody>
      </p:sp>
      <p:sp>
        <p:nvSpPr>
          <p:cNvPr id="15" name="Content Placeholder 3">
            <a:extLst>
              <a:ext uri="{FF2B5EF4-FFF2-40B4-BE49-F238E27FC236}">
                <a16:creationId xmlns:a16="http://schemas.microsoft.com/office/drawing/2014/main" id="{A9D560F8-D090-44FC-A79A-7BACE218F19F}"/>
              </a:ext>
            </a:extLst>
          </p:cNvPr>
          <p:cNvSpPr txBox="1">
            <a:spLocks/>
          </p:cNvSpPr>
          <p:nvPr/>
        </p:nvSpPr>
        <p:spPr>
          <a:xfrm>
            <a:off x="1077736" y="4333373"/>
            <a:ext cx="7429909" cy="743857"/>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5000"/>
              </a:lnSpc>
              <a:spcBef>
                <a:spcPts val="0"/>
              </a:spcBef>
            </a:pPr>
            <a:r>
              <a:rPr lang="en-US" sz="1000" i="1" dirty="0"/>
              <a:t>In today's world, technology plays a pivotal role in shaping customer experiences.  This criterion evaluates how the marina leverages digital tools and automation to provide convenient access to information, streamline processes, and deliver a personalized, efficient experience that surpasses customer expectations.</a:t>
            </a:r>
          </a:p>
        </p:txBody>
      </p:sp>
      <p:sp>
        <p:nvSpPr>
          <p:cNvPr id="16" name="Content Placeholder 3">
            <a:extLst>
              <a:ext uri="{FF2B5EF4-FFF2-40B4-BE49-F238E27FC236}">
                <a16:creationId xmlns:a16="http://schemas.microsoft.com/office/drawing/2014/main" id="{0322A4A0-ED97-412B-8FFA-8D83C9E61499}"/>
              </a:ext>
            </a:extLst>
          </p:cNvPr>
          <p:cNvSpPr txBox="1">
            <a:spLocks/>
          </p:cNvSpPr>
          <p:nvPr/>
        </p:nvSpPr>
        <p:spPr>
          <a:xfrm>
            <a:off x="1126334" y="5075834"/>
            <a:ext cx="7083617" cy="1764435"/>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just">
              <a:buFont typeface="Arial" panose="020B0604020202020204" pitchFamily="34" charset="0"/>
              <a:buChar char="•"/>
            </a:pPr>
            <a:r>
              <a:rPr lang="en-US" sz="1000" dirty="0"/>
              <a:t>The marina uses digital channels (website, mobile app, social media) to provide information, facilitate bookings, and enhance communication with customers.</a:t>
            </a:r>
          </a:p>
          <a:p>
            <a:pPr marL="285750" indent="-285750" algn="just">
              <a:buFont typeface="Arial" panose="020B0604020202020204" pitchFamily="34" charset="0"/>
              <a:buChar char="•"/>
            </a:pPr>
            <a:r>
              <a:rPr lang="en-US" sz="1000" dirty="0"/>
              <a:t>The marina implements automation tools to streamline processes (reservations, payments, customer service inquiries), improving efficiency and freeing up staff to focus on high-value interactions.</a:t>
            </a:r>
          </a:p>
          <a:p>
            <a:pPr marL="285750" indent="-285750" algn="just">
              <a:buFont typeface="Arial" panose="020B0604020202020204" pitchFamily="34" charset="0"/>
              <a:buChar char="•"/>
            </a:pPr>
            <a:r>
              <a:rPr lang="en-US" sz="1000" dirty="0"/>
              <a:t>The marina collects and analyzes customer data to gain insights into preferences and behaviors, personalizing offers and communications.</a:t>
            </a:r>
          </a:p>
          <a:p>
            <a:pPr marL="285750" indent="-285750" algn="just">
              <a:buFont typeface="Arial" panose="020B0604020202020204" pitchFamily="34" charset="0"/>
              <a:buChar char="•"/>
            </a:pPr>
            <a:r>
              <a:rPr lang="en-US" sz="1000" dirty="0"/>
              <a:t>The marina adopts technologies that enhance the customer experience, such as self-service kiosks, navigation apps, or smart sensors and systems.</a:t>
            </a:r>
          </a:p>
        </p:txBody>
      </p:sp>
      <p:sp>
        <p:nvSpPr>
          <p:cNvPr id="17" name="Content Placeholder 3">
            <a:extLst>
              <a:ext uri="{FF2B5EF4-FFF2-40B4-BE49-F238E27FC236}">
                <a16:creationId xmlns:a16="http://schemas.microsoft.com/office/drawing/2014/main" id="{CB6AE720-5EAD-4F37-96FB-49723CDE586C}"/>
              </a:ext>
            </a:extLst>
          </p:cNvPr>
          <p:cNvSpPr txBox="1">
            <a:spLocks/>
          </p:cNvSpPr>
          <p:nvPr/>
        </p:nvSpPr>
        <p:spPr>
          <a:xfrm>
            <a:off x="8927727" y="1570873"/>
            <a:ext cx="3084733" cy="743857"/>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5000"/>
              </a:lnSpc>
              <a:spcBef>
                <a:spcPts val="0"/>
              </a:spcBef>
            </a:pPr>
            <a:r>
              <a:rPr lang="en-US" sz="1000" i="1" dirty="0"/>
              <a:t>This criterion assesses the marina's success in delivering an exceptional customer experience.  Metrics demonstrate high levels of satisfaction, loyalty, and customer advocacy as a direct result of the marina's focus on customer needs and its digital transformation efforts.</a:t>
            </a:r>
          </a:p>
        </p:txBody>
      </p:sp>
    </p:spTree>
    <p:extLst>
      <p:ext uri="{BB962C8B-B14F-4D97-AF65-F5344CB8AC3E}">
        <p14:creationId xmlns:p14="http://schemas.microsoft.com/office/powerpoint/2010/main" val="36721465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1AD24-D23D-457A-B568-F0AF575241C1}"/>
              </a:ext>
            </a:extLst>
          </p:cNvPr>
          <p:cNvSpPr>
            <a:spLocks noGrp="1"/>
          </p:cNvSpPr>
          <p:nvPr>
            <p:ph type="title"/>
          </p:nvPr>
        </p:nvSpPr>
        <p:spPr>
          <a:xfrm>
            <a:off x="1101846" y="402787"/>
            <a:ext cx="8443598" cy="310891"/>
          </a:xfrm>
        </p:spPr>
        <p:txBody>
          <a:bodyPr/>
          <a:lstStyle/>
          <a:p>
            <a:r>
              <a:rPr lang="en-US" sz="2000" dirty="0">
                <a:solidFill>
                  <a:srgbClr val="11B3AB"/>
                </a:solidFill>
              </a:rPr>
              <a:t>Customer Experience</a:t>
            </a:r>
            <a:br>
              <a:rPr lang="en-US" sz="2000" dirty="0">
                <a:solidFill>
                  <a:srgbClr val="11B3AB"/>
                </a:solidFill>
              </a:rPr>
            </a:br>
            <a:r>
              <a:rPr lang="en-US" sz="1600" dirty="0"/>
              <a:t>Customer Offerings &amp; Journey (25%)</a:t>
            </a:r>
            <a:br>
              <a:rPr lang="en-US" sz="1600" dirty="0"/>
            </a:br>
            <a:r>
              <a:rPr lang="en-US" sz="1200" b="0" i="1" dirty="0"/>
              <a:t>A marina's success hinges on its ability to provide compelling offerings and create a smooth, enjoyable journey for its customers. This criterion focuses on how the marina tailors its services to meet diverse needs, understands its customers' experiences, and actively seeks ways to enhance their satisfaction at every step.</a:t>
            </a:r>
            <a:br>
              <a:rPr lang="en-US" sz="1200" b="0" i="1" dirty="0"/>
            </a:br>
            <a:endParaRPr lang="en-US" sz="1200" b="0" i="1" dirty="0"/>
          </a:p>
        </p:txBody>
      </p:sp>
      <p:sp>
        <p:nvSpPr>
          <p:cNvPr id="11" name="Title 1">
            <a:extLst>
              <a:ext uri="{FF2B5EF4-FFF2-40B4-BE49-F238E27FC236}">
                <a16:creationId xmlns:a16="http://schemas.microsoft.com/office/drawing/2014/main" id="{48EF9224-E582-48D7-B0E0-4017442FFF5C}"/>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endParaRPr lang="en-US" sz="1600" dirty="0"/>
          </a:p>
        </p:txBody>
      </p:sp>
      <p:sp>
        <p:nvSpPr>
          <p:cNvPr id="6" name="Rectangle 5">
            <a:extLst>
              <a:ext uri="{FF2B5EF4-FFF2-40B4-BE49-F238E27FC236}">
                <a16:creationId xmlns:a16="http://schemas.microsoft.com/office/drawing/2014/main" id="{3F41496D-06E0-497F-B1FB-F2B380C84C21}"/>
              </a:ext>
            </a:extLst>
          </p:cNvPr>
          <p:cNvSpPr/>
          <p:nvPr/>
        </p:nvSpPr>
        <p:spPr>
          <a:xfrm>
            <a:off x="830734" y="1535696"/>
            <a:ext cx="8816606" cy="461665"/>
          </a:xfrm>
          <a:prstGeom prst="rect">
            <a:avLst/>
          </a:prstGeom>
        </p:spPr>
        <p:txBody>
          <a:bodyPr wrap="square">
            <a:spAutoFit/>
          </a:bodyPr>
          <a:lstStyle/>
          <a:p>
            <a:r>
              <a:rPr lang="en-US" sz="1200" dirty="0">
                <a:solidFill>
                  <a:schemeClr val="bg1">
                    <a:lumMod val="65000"/>
                  </a:schemeClr>
                </a:solidFill>
              </a:rPr>
              <a:t>Use this slide to present what approaches you implement to meet this criteria. Provide details about the approaches with examples of implementation. You may add slides as much as you see fit.</a:t>
            </a:r>
          </a:p>
        </p:txBody>
      </p:sp>
    </p:spTree>
    <p:extLst>
      <p:ext uri="{BB962C8B-B14F-4D97-AF65-F5344CB8AC3E}">
        <p14:creationId xmlns:p14="http://schemas.microsoft.com/office/powerpoint/2010/main" val="16299078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1AD24-D23D-457A-B568-F0AF575241C1}"/>
              </a:ext>
            </a:extLst>
          </p:cNvPr>
          <p:cNvSpPr>
            <a:spLocks noGrp="1"/>
          </p:cNvSpPr>
          <p:nvPr>
            <p:ph type="title"/>
          </p:nvPr>
        </p:nvSpPr>
        <p:spPr>
          <a:xfrm>
            <a:off x="1101846" y="402787"/>
            <a:ext cx="8443598" cy="310891"/>
          </a:xfrm>
        </p:spPr>
        <p:txBody>
          <a:bodyPr/>
          <a:lstStyle/>
          <a:p>
            <a:r>
              <a:rPr lang="en-US" sz="2000" dirty="0">
                <a:solidFill>
                  <a:srgbClr val="11B3AB"/>
                </a:solidFill>
              </a:rPr>
              <a:t>Customer Experience</a:t>
            </a:r>
            <a:br>
              <a:rPr lang="en-US" sz="2000" dirty="0">
                <a:solidFill>
                  <a:srgbClr val="11B3AB"/>
                </a:solidFill>
              </a:rPr>
            </a:br>
            <a:r>
              <a:rPr lang="en-US" sz="1600" dirty="0"/>
              <a:t>Digitalization and Automation (25%)</a:t>
            </a:r>
            <a:br>
              <a:rPr lang="en-US" sz="1600" dirty="0"/>
            </a:br>
            <a:r>
              <a:rPr lang="en-US" sz="1200" b="0" i="1" dirty="0"/>
              <a:t>In today's world, technology plays a pivotal role in shaping customer experiences.  This criterion evaluates how the marina leverages digital tools and automation to provide convenient access to information, streamline processes, and deliver a personalized, efficient experience that surpasses customer expectations.</a:t>
            </a:r>
            <a:br>
              <a:rPr lang="en-US" sz="1200" b="0" i="1" dirty="0"/>
            </a:br>
            <a:endParaRPr lang="en-US" sz="1200" b="0" i="1" dirty="0"/>
          </a:p>
        </p:txBody>
      </p:sp>
      <p:sp>
        <p:nvSpPr>
          <p:cNvPr id="11" name="Title 1">
            <a:extLst>
              <a:ext uri="{FF2B5EF4-FFF2-40B4-BE49-F238E27FC236}">
                <a16:creationId xmlns:a16="http://schemas.microsoft.com/office/drawing/2014/main" id="{48EF9224-E582-48D7-B0E0-4017442FFF5C}"/>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endParaRPr lang="en-US" sz="1600" dirty="0"/>
          </a:p>
        </p:txBody>
      </p:sp>
      <p:sp>
        <p:nvSpPr>
          <p:cNvPr id="6" name="Rectangle 5">
            <a:extLst>
              <a:ext uri="{FF2B5EF4-FFF2-40B4-BE49-F238E27FC236}">
                <a16:creationId xmlns:a16="http://schemas.microsoft.com/office/drawing/2014/main" id="{DC18696E-3F30-4DB6-AA22-0CF21A33113E}"/>
              </a:ext>
            </a:extLst>
          </p:cNvPr>
          <p:cNvSpPr/>
          <p:nvPr/>
        </p:nvSpPr>
        <p:spPr>
          <a:xfrm>
            <a:off x="830734" y="1535696"/>
            <a:ext cx="8816606" cy="461665"/>
          </a:xfrm>
          <a:prstGeom prst="rect">
            <a:avLst/>
          </a:prstGeom>
        </p:spPr>
        <p:txBody>
          <a:bodyPr wrap="square">
            <a:spAutoFit/>
          </a:bodyPr>
          <a:lstStyle/>
          <a:p>
            <a:r>
              <a:rPr lang="en-US" sz="1200" dirty="0">
                <a:solidFill>
                  <a:schemeClr val="bg1">
                    <a:lumMod val="65000"/>
                  </a:schemeClr>
                </a:solidFill>
              </a:rPr>
              <a:t>Use this slide to present what approaches you implement to meet this criteria. Provide details about the approaches with examples of implementation. You may add slides as much as you see fit.</a:t>
            </a:r>
          </a:p>
        </p:txBody>
      </p:sp>
    </p:spTree>
    <p:extLst>
      <p:ext uri="{BB962C8B-B14F-4D97-AF65-F5344CB8AC3E}">
        <p14:creationId xmlns:p14="http://schemas.microsoft.com/office/powerpoint/2010/main" val="36642604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1AD24-D23D-457A-B568-F0AF575241C1}"/>
              </a:ext>
            </a:extLst>
          </p:cNvPr>
          <p:cNvSpPr>
            <a:spLocks noGrp="1"/>
          </p:cNvSpPr>
          <p:nvPr>
            <p:ph type="title"/>
          </p:nvPr>
        </p:nvSpPr>
        <p:spPr>
          <a:xfrm>
            <a:off x="1101846" y="402787"/>
            <a:ext cx="8443598" cy="310891"/>
          </a:xfrm>
        </p:spPr>
        <p:txBody>
          <a:bodyPr/>
          <a:lstStyle/>
          <a:p>
            <a:r>
              <a:rPr lang="en-US" sz="2000" dirty="0">
                <a:solidFill>
                  <a:srgbClr val="11B3AB"/>
                </a:solidFill>
              </a:rPr>
              <a:t>Customer Experience</a:t>
            </a:r>
            <a:br>
              <a:rPr lang="en-US" sz="2000" dirty="0">
                <a:solidFill>
                  <a:srgbClr val="11B3AB"/>
                </a:solidFill>
              </a:rPr>
            </a:br>
            <a:r>
              <a:rPr lang="en-US" sz="1600" dirty="0"/>
              <a:t>Customer Experience Results (50%)</a:t>
            </a:r>
            <a:br>
              <a:rPr lang="en-US" sz="1600" dirty="0"/>
            </a:br>
            <a:r>
              <a:rPr lang="en-US" sz="1200" b="0" i="1" dirty="0"/>
              <a:t>This criterion assesses the marina's success in delivering an exceptional customer experience.  Metrics demonstrate high levels of satisfaction, loyalty, and customer advocacy as a direct result of the marina's focus on customer needs and its digital transformation efforts.</a:t>
            </a:r>
            <a:br>
              <a:rPr lang="en-US" sz="1200" b="0" i="1" dirty="0"/>
            </a:br>
            <a:endParaRPr lang="en-US" sz="1200" b="0" i="1" dirty="0"/>
          </a:p>
        </p:txBody>
      </p:sp>
      <p:sp>
        <p:nvSpPr>
          <p:cNvPr id="11" name="Title 1">
            <a:extLst>
              <a:ext uri="{FF2B5EF4-FFF2-40B4-BE49-F238E27FC236}">
                <a16:creationId xmlns:a16="http://schemas.microsoft.com/office/drawing/2014/main" id="{48EF9224-E582-48D7-B0E0-4017442FFF5C}"/>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endParaRPr lang="en-US" sz="1600" dirty="0"/>
          </a:p>
        </p:txBody>
      </p:sp>
      <p:grpSp>
        <p:nvGrpSpPr>
          <p:cNvPr id="6" name="Group 5">
            <a:extLst>
              <a:ext uri="{FF2B5EF4-FFF2-40B4-BE49-F238E27FC236}">
                <a16:creationId xmlns:a16="http://schemas.microsoft.com/office/drawing/2014/main" id="{4F17AAB1-3B58-4E61-BED9-7FEE2FDC5420}"/>
              </a:ext>
            </a:extLst>
          </p:cNvPr>
          <p:cNvGrpSpPr/>
          <p:nvPr/>
        </p:nvGrpSpPr>
        <p:grpSpPr>
          <a:xfrm>
            <a:off x="830734" y="2377226"/>
            <a:ext cx="3558386" cy="2171384"/>
            <a:chOff x="830734" y="2377226"/>
            <a:chExt cx="3558386" cy="2171384"/>
          </a:xfrm>
        </p:grpSpPr>
        <p:graphicFrame>
          <p:nvGraphicFramePr>
            <p:cNvPr id="7" name="Content Placeholder 5">
              <a:extLst>
                <a:ext uri="{FF2B5EF4-FFF2-40B4-BE49-F238E27FC236}">
                  <a16:creationId xmlns:a16="http://schemas.microsoft.com/office/drawing/2014/main" id="{9A7A1DC4-9B6F-4D82-9557-14B46B943A48}"/>
                </a:ext>
              </a:extLst>
            </p:cNvPr>
            <p:cNvGraphicFramePr>
              <a:graphicFrameLocks/>
            </p:cNvGraphicFramePr>
            <p:nvPr>
              <p:extLst>
                <p:ext uri="{D42A27DB-BD31-4B8C-83A1-F6EECF244321}">
                  <p14:modId xmlns:p14="http://schemas.microsoft.com/office/powerpoint/2010/main" val="3001327006"/>
                </p:ext>
              </p:extLst>
            </p:nvPr>
          </p:nvGraphicFramePr>
          <p:xfrm>
            <a:off x="830734" y="2377226"/>
            <a:ext cx="2675363" cy="1805299"/>
          </p:xfrm>
          <a:graphic>
            <a:graphicData uri="http://schemas.openxmlformats.org/drawingml/2006/chart">
              <c:chart xmlns:c="http://schemas.openxmlformats.org/drawingml/2006/chart" xmlns:r="http://schemas.openxmlformats.org/officeDocument/2006/relationships" r:id="rId2"/>
            </a:graphicData>
          </a:graphic>
        </p:graphicFrame>
        <p:sp>
          <p:nvSpPr>
            <p:cNvPr id="10" name="Rectangle 9">
              <a:extLst>
                <a:ext uri="{FF2B5EF4-FFF2-40B4-BE49-F238E27FC236}">
                  <a16:creationId xmlns:a16="http://schemas.microsoft.com/office/drawing/2014/main" id="{051F3270-615C-4900-A90D-C75E255FFA3B}"/>
                </a:ext>
              </a:extLst>
            </p:cNvPr>
            <p:cNvSpPr/>
            <p:nvPr/>
          </p:nvSpPr>
          <p:spPr>
            <a:xfrm>
              <a:off x="830734" y="4086945"/>
              <a:ext cx="3558386" cy="461665"/>
            </a:xfrm>
            <a:prstGeom prst="rect">
              <a:avLst/>
            </a:prstGeom>
          </p:spPr>
          <p:txBody>
            <a:bodyPr wrap="square">
              <a:spAutoFit/>
            </a:bodyPr>
            <a:lstStyle/>
            <a:p>
              <a:pPr marL="171450" indent="-171450">
                <a:buFont typeface="Arial" panose="020B0604020202020204" pitchFamily="34" charset="0"/>
                <a:buChar char="•"/>
              </a:pPr>
              <a:r>
                <a:rPr lang="en-US" sz="1200" dirty="0">
                  <a:solidFill>
                    <a:srgbClr val="FF0000"/>
                  </a:solidFill>
                </a:rPr>
                <a:t>Please change the data to match your results</a:t>
              </a:r>
            </a:p>
            <a:p>
              <a:pPr marL="171450" indent="-171450">
                <a:buFont typeface="Arial" panose="020B0604020202020204" pitchFamily="34" charset="0"/>
                <a:buChar char="•"/>
              </a:pPr>
              <a:r>
                <a:rPr lang="en-US" sz="1200" dirty="0">
                  <a:solidFill>
                    <a:srgbClr val="FF0000"/>
                  </a:solidFill>
                </a:rPr>
                <a:t>You may add charts as </a:t>
              </a:r>
              <a:r>
                <a:rPr lang="en-US" sz="1200">
                  <a:solidFill>
                    <a:srgbClr val="FF0000"/>
                  </a:solidFill>
                </a:rPr>
                <a:t>many as you see fit  </a:t>
              </a:r>
              <a:endParaRPr lang="en-US" sz="1200" dirty="0">
                <a:solidFill>
                  <a:srgbClr val="FF0000"/>
                </a:solidFill>
              </a:endParaRPr>
            </a:p>
          </p:txBody>
        </p:sp>
      </p:grpSp>
      <p:sp>
        <p:nvSpPr>
          <p:cNvPr id="12" name="Rectangle 11">
            <a:extLst>
              <a:ext uri="{FF2B5EF4-FFF2-40B4-BE49-F238E27FC236}">
                <a16:creationId xmlns:a16="http://schemas.microsoft.com/office/drawing/2014/main" id="{31236C69-21BB-4A03-80FA-A0D7FA70F3F3}"/>
              </a:ext>
            </a:extLst>
          </p:cNvPr>
          <p:cNvSpPr/>
          <p:nvPr/>
        </p:nvSpPr>
        <p:spPr>
          <a:xfrm>
            <a:off x="830734" y="1535696"/>
            <a:ext cx="8816606" cy="461665"/>
          </a:xfrm>
          <a:prstGeom prst="rect">
            <a:avLst/>
          </a:prstGeom>
        </p:spPr>
        <p:txBody>
          <a:bodyPr wrap="square">
            <a:spAutoFit/>
          </a:bodyPr>
          <a:lstStyle/>
          <a:p>
            <a:r>
              <a:rPr lang="en-US" sz="1200" dirty="0">
                <a:solidFill>
                  <a:schemeClr val="bg1">
                    <a:lumMod val="65000"/>
                  </a:schemeClr>
                </a:solidFill>
              </a:rPr>
              <a:t>Use this slide to present what approaches you implement to meet this criteria. Provide details about the approaches with examples of implementation. You may add slides as much as you see fit.</a:t>
            </a:r>
          </a:p>
        </p:txBody>
      </p:sp>
    </p:spTree>
    <p:extLst>
      <p:ext uri="{BB962C8B-B14F-4D97-AF65-F5344CB8AC3E}">
        <p14:creationId xmlns:p14="http://schemas.microsoft.com/office/powerpoint/2010/main" val="21449852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ED8C7A1-4683-4AA8-800D-801108BF4564}"/>
              </a:ext>
            </a:extLst>
          </p:cNvPr>
          <p:cNvSpPr/>
          <p:nvPr/>
        </p:nvSpPr>
        <p:spPr>
          <a:xfrm>
            <a:off x="8910694" y="2356827"/>
            <a:ext cx="3101766" cy="4430277"/>
          </a:xfrm>
          <a:prstGeom prst="rect">
            <a:avLst/>
          </a:prstGeom>
          <a:solidFill>
            <a:srgbClr val="E5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F8C0395-3EAE-4899-8650-1CE63A17026C}"/>
              </a:ext>
            </a:extLst>
          </p:cNvPr>
          <p:cNvSpPr/>
          <p:nvPr/>
        </p:nvSpPr>
        <p:spPr>
          <a:xfrm>
            <a:off x="1084813" y="4795847"/>
            <a:ext cx="7339482" cy="1764435"/>
          </a:xfrm>
          <a:prstGeom prst="rect">
            <a:avLst/>
          </a:prstGeom>
          <a:solidFill>
            <a:srgbClr val="E5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AF91AED-3174-483A-AEC7-231AB4E26687}"/>
              </a:ext>
            </a:extLst>
          </p:cNvPr>
          <p:cNvSpPr/>
          <p:nvPr/>
        </p:nvSpPr>
        <p:spPr>
          <a:xfrm>
            <a:off x="1067780" y="1741718"/>
            <a:ext cx="7339482" cy="1708017"/>
          </a:xfrm>
          <a:prstGeom prst="rect">
            <a:avLst/>
          </a:prstGeom>
          <a:solidFill>
            <a:srgbClr val="E5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A13E1F2C-270F-42C3-8776-A61B78AFE566}"/>
              </a:ext>
            </a:extLst>
          </p:cNvPr>
          <p:cNvSpPr>
            <a:spLocks noGrp="1"/>
          </p:cNvSpPr>
          <p:nvPr>
            <p:ph sz="quarter" idx="10"/>
          </p:nvPr>
        </p:nvSpPr>
        <p:spPr>
          <a:xfrm>
            <a:off x="1101846" y="1320800"/>
            <a:ext cx="7305416" cy="466642"/>
          </a:xfrm>
        </p:spPr>
        <p:txBody>
          <a:bodyPr/>
          <a:lstStyle/>
          <a:p>
            <a:pPr algn="just">
              <a:lnSpc>
                <a:spcPct val="125000"/>
              </a:lnSpc>
              <a:spcBef>
                <a:spcPts val="0"/>
              </a:spcBef>
            </a:pPr>
            <a:r>
              <a:rPr lang="en-US" sz="1000" i="1" dirty="0"/>
              <a:t>This criterion assesses the marina's commitment to promoting a safety-first mindset, driven by leadership, open communication, and the active engagement of all stakeholders.</a:t>
            </a:r>
          </a:p>
        </p:txBody>
      </p:sp>
      <p:sp>
        <p:nvSpPr>
          <p:cNvPr id="5" name="Content Placeholder 4">
            <a:extLst>
              <a:ext uri="{FF2B5EF4-FFF2-40B4-BE49-F238E27FC236}">
                <a16:creationId xmlns:a16="http://schemas.microsoft.com/office/drawing/2014/main" id="{3A06EE0C-589B-46F4-9B8C-391214B753D3}"/>
              </a:ext>
            </a:extLst>
          </p:cNvPr>
          <p:cNvSpPr>
            <a:spLocks noGrp="1"/>
          </p:cNvSpPr>
          <p:nvPr>
            <p:ph sz="quarter" idx="12"/>
          </p:nvPr>
        </p:nvSpPr>
        <p:spPr>
          <a:xfrm>
            <a:off x="1101845" y="1015841"/>
            <a:ext cx="4505123" cy="215444"/>
          </a:xfrm>
        </p:spPr>
        <p:txBody>
          <a:bodyPr/>
          <a:lstStyle/>
          <a:p>
            <a:pPr algn="just"/>
            <a:r>
              <a:rPr lang="en-US" sz="1400" b="1" dirty="0"/>
              <a:t>4.1  Health &amp; Safety Culture (25%)</a:t>
            </a:r>
          </a:p>
        </p:txBody>
      </p:sp>
      <p:sp>
        <p:nvSpPr>
          <p:cNvPr id="3" name="Title 2">
            <a:extLst>
              <a:ext uri="{FF2B5EF4-FFF2-40B4-BE49-F238E27FC236}">
                <a16:creationId xmlns:a16="http://schemas.microsoft.com/office/drawing/2014/main" id="{2CE7ED57-8B8C-43F4-B428-38949D9B8173}"/>
              </a:ext>
            </a:extLst>
          </p:cNvPr>
          <p:cNvSpPr>
            <a:spLocks noGrp="1"/>
          </p:cNvSpPr>
          <p:nvPr>
            <p:ph type="title"/>
          </p:nvPr>
        </p:nvSpPr>
        <p:spPr/>
        <p:txBody>
          <a:bodyPr/>
          <a:lstStyle/>
          <a:p>
            <a:pPr algn="just"/>
            <a:r>
              <a:rPr lang="en-US" dirty="0"/>
              <a:t>Health and Safety</a:t>
            </a:r>
          </a:p>
        </p:txBody>
      </p:sp>
      <p:sp>
        <p:nvSpPr>
          <p:cNvPr id="10" name="Content Placeholder 4">
            <a:extLst>
              <a:ext uri="{FF2B5EF4-FFF2-40B4-BE49-F238E27FC236}">
                <a16:creationId xmlns:a16="http://schemas.microsoft.com/office/drawing/2014/main" id="{781201F7-ECF9-48BF-9BCC-480ED7E502C3}"/>
              </a:ext>
            </a:extLst>
          </p:cNvPr>
          <p:cNvSpPr txBox="1">
            <a:spLocks/>
          </p:cNvSpPr>
          <p:nvPr/>
        </p:nvSpPr>
        <p:spPr>
          <a:xfrm>
            <a:off x="8934199" y="851380"/>
            <a:ext cx="2930699" cy="430887"/>
          </a:xfrm>
          <a:prstGeom prst="rect">
            <a:avLst/>
          </a:prstGeom>
        </p:spPr>
        <p:txBody>
          <a:bodyPr vert="horz" wrap="square" lIns="0" tIns="0" rIns="0" bIns="0" rtlCol="0" anchor="b" anchorCtr="0">
            <a:spAutoFit/>
          </a:bodyPr>
          <a:lstStyle>
            <a:lvl1pPr marL="0" indent="0" algn="l" defTabSz="914400" rtl="0" eaLnBrk="1" latinLnBrk="0" hangingPunct="1">
              <a:lnSpc>
                <a:spcPct val="100000"/>
              </a:lnSpc>
              <a:spcBef>
                <a:spcPts val="600"/>
              </a:spcBef>
              <a:buFont typeface="Arial" panose="020B0604020202020204" pitchFamily="34" charset="0"/>
              <a:buNone/>
              <a:defRPr sz="2000" kern="1200">
                <a:solidFill>
                  <a:srgbClr val="13C5BD"/>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1400" b="1" dirty="0"/>
              <a:t>4.3 Health and Safety Results (50%)</a:t>
            </a:r>
          </a:p>
        </p:txBody>
      </p:sp>
      <p:sp>
        <p:nvSpPr>
          <p:cNvPr id="11" name="Content Placeholder 3">
            <a:extLst>
              <a:ext uri="{FF2B5EF4-FFF2-40B4-BE49-F238E27FC236}">
                <a16:creationId xmlns:a16="http://schemas.microsoft.com/office/drawing/2014/main" id="{F5A28BBC-29CD-42E3-8D71-3752BDE51916}"/>
              </a:ext>
            </a:extLst>
          </p:cNvPr>
          <p:cNvSpPr txBox="1">
            <a:spLocks/>
          </p:cNvSpPr>
          <p:nvPr/>
        </p:nvSpPr>
        <p:spPr>
          <a:xfrm>
            <a:off x="8934199" y="2450166"/>
            <a:ext cx="3078261" cy="4485893"/>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1000" dirty="0"/>
              <a:t>The marina tracks a comprehensive suite of health and safety performance indicators, demonstrating favorable trends over time.</a:t>
            </a:r>
          </a:p>
          <a:p>
            <a:r>
              <a:rPr lang="en-US" sz="1000" dirty="0"/>
              <a:t>Examples of Relevant Metrics</a:t>
            </a:r>
          </a:p>
          <a:p>
            <a:pPr marL="171450" indent="-171450" algn="just">
              <a:buFont typeface="Arial" panose="020B0604020202020204" pitchFamily="34" charset="0"/>
              <a:buChar char="•"/>
            </a:pPr>
            <a:r>
              <a:rPr lang="en-US" sz="1000" dirty="0"/>
              <a:t>Incident Rates</a:t>
            </a:r>
          </a:p>
          <a:p>
            <a:pPr marL="171450" indent="-171450" algn="just">
              <a:buFont typeface="Arial" panose="020B0604020202020204" pitchFamily="34" charset="0"/>
              <a:buChar char="•"/>
            </a:pPr>
            <a:r>
              <a:rPr lang="en-US" sz="1000" dirty="0"/>
              <a:t>Lost Time Injury Frequency Rate </a:t>
            </a:r>
          </a:p>
          <a:p>
            <a:pPr marL="171450" indent="-171450" algn="just">
              <a:buFont typeface="Arial" panose="020B0604020202020204" pitchFamily="34" charset="0"/>
              <a:buChar char="•"/>
            </a:pPr>
            <a:r>
              <a:rPr lang="en-US" sz="1000" dirty="0"/>
              <a:t>First Aid Case Rate</a:t>
            </a:r>
          </a:p>
          <a:p>
            <a:pPr marL="171450" indent="-171450" algn="just">
              <a:buFont typeface="Arial" panose="020B0604020202020204" pitchFamily="34" charset="0"/>
              <a:buChar char="•"/>
            </a:pPr>
            <a:r>
              <a:rPr lang="en-US" sz="1000" dirty="0"/>
              <a:t>Near-Miss Reporting Rate</a:t>
            </a:r>
          </a:p>
          <a:p>
            <a:pPr marL="171450" indent="-171450" algn="just">
              <a:buFont typeface="Arial" panose="020B0604020202020204" pitchFamily="34" charset="0"/>
              <a:buChar char="•"/>
            </a:pPr>
            <a:r>
              <a:rPr lang="en-US" sz="1000" dirty="0"/>
              <a:t>Safety Observations and Audits</a:t>
            </a:r>
          </a:p>
          <a:p>
            <a:pPr marL="171450" indent="-171450" algn="just">
              <a:buFont typeface="Arial" panose="020B0604020202020204" pitchFamily="34" charset="0"/>
              <a:buChar char="•"/>
            </a:pPr>
            <a:r>
              <a:rPr lang="en-US" sz="1000" dirty="0"/>
              <a:t>Number of Internal Safety Audits Conducted</a:t>
            </a:r>
          </a:p>
          <a:p>
            <a:pPr marL="171450" indent="-171450" algn="just">
              <a:buFont typeface="Arial" panose="020B0604020202020204" pitchFamily="34" charset="0"/>
              <a:buChar char="•"/>
            </a:pPr>
            <a:r>
              <a:rPr lang="en-US" sz="1000" dirty="0"/>
              <a:t>Number of External Safety Audits Conducted</a:t>
            </a:r>
          </a:p>
          <a:p>
            <a:pPr marL="171450" indent="-171450" algn="just">
              <a:buFont typeface="Arial" panose="020B0604020202020204" pitchFamily="34" charset="0"/>
              <a:buChar char="•"/>
            </a:pPr>
            <a:r>
              <a:rPr lang="en-US" sz="1000" dirty="0"/>
              <a:t>Average Audit Score</a:t>
            </a:r>
          </a:p>
          <a:p>
            <a:pPr marL="171450" indent="-171450" algn="just">
              <a:buFont typeface="Arial" panose="020B0604020202020204" pitchFamily="34" charset="0"/>
              <a:buChar char="•"/>
            </a:pPr>
            <a:r>
              <a:rPr lang="en-US" sz="1000" dirty="0"/>
              <a:t>Employee Safety Training Completion Rates</a:t>
            </a:r>
          </a:p>
          <a:p>
            <a:pPr marL="171450" indent="-171450" algn="just">
              <a:buFont typeface="Arial" panose="020B0604020202020204" pitchFamily="34" charset="0"/>
              <a:buChar char="•"/>
            </a:pPr>
            <a:r>
              <a:rPr lang="en-US" sz="1000" dirty="0"/>
              <a:t>Average Hours of Safety Training per Employee</a:t>
            </a:r>
          </a:p>
          <a:p>
            <a:pPr marL="171450" indent="-171450" algn="just">
              <a:buFont typeface="Arial" panose="020B0604020202020204" pitchFamily="34" charset="0"/>
              <a:buChar char="•"/>
            </a:pPr>
            <a:r>
              <a:rPr lang="en-US" sz="1000" dirty="0"/>
              <a:t>Safety Climate Surveys (Employee Perception Scores)</a:t>
            </a:r>
          </a:p>
          <a:p>
            <a:pPr marL="171450" indent="-171450" algn="just">
              <a:buFont typeface="Arial" panose="020B0604020202020204" pitchFamily="34" charset="0"/>
              <a:buChar char="•"/>
            </a:pPr>
            <a:r>
              <a:rPr lang="en-US" sz="1000" dirty="0"/>
              <a:t>Number of Emergency Drills Conducted</a:t>
            </a:r>
          </a:p>
          <a:p>
            <a:pPr marL="171450" indent="-171450" algn="just">
              <a:buFont typeface="Arial" panose="020B0604020202020204" pitchFamily="34" charset="0"/>
              <a:buChar char="•"/>
            </a:pPr>
            <a:r>
              <a:rPr lang="en-US" sz="1000" dirty="0"/>
              <a:t>Employee Participation Rates in Drills</a:t>
            </a:r>
          </a:p>
        </p:txBody>
      </p:sp>
      <p:sp>
        <p:nvSpPr>
          <p:cNvPr id="12" name="Rectangle 11">
            <a:extLst>
              <a:ext uri="{FF2B5EF4-FFF2-40B4-BE49-F238E27FC236}">
                <a16:creationId xmlns:a16="http://schemas.microsoft.com/office/drawing/2014/main" id="{4C5A9AA4-6912-462A-9352-398BED713C1A}"/>
              </a:ext>
            </a:extLst>
          </p:cNvPr>
          <p:cNvSpPr/>
          <p:nvPr/>
        </p:nvSpPr>
        <p:spPr>
          <a:xfrm>
            <a:off x="647700" y="990600"/>
            <a:ext cx="319696" cy="57965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Enablers</a:t>
            </a:r>
          </a:p>
        </p:txBody>
      </p:sp>
      <p:sp>
        <p:nvSpPr>
          <p:cNvPr id="13" name="Rectangle 12">
            <a:extLst>
              <a:ext uri="{FF2B5EF4-FFF2-40B4-BE49-F238E27FC236}">
                <a16:creationId xmlns:a16="http://schemas.microsoft.com/office/drawing/2014/main" id="{9667B393-42FE-47C4-9486-D3A936379DE0}"/>
              </a:ext>
            </a:extLst>
          </p:cNvPr>
          <p:cNvSpPr/>
          <p:nvPr/>
        </p:nvSpPr>
        <p:spPr>
          <a:xfrm>
            <a:off x="8507646" y="990600"/>
            <a:ext cx="319697" cy="58726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Results</a:t>
            </a:r>
          </a:p>
        </p:txBody>
      </p:sp>
      <p:sp>
        <p:nvSpPr>
          <p:cNvPr id="14" name="Content Placeholder 3">
            <a:extLst>
              <a:ext uri="{FF2B5EF4-FFF2-40B4-BE49-F238E27FC236}">
                <a16:creationId xmlns:a16="http://schemas.microsoft.com/office/drawing/2014/main" id="{DC803F74-68D9-4237-A5F8-2D7E2710BE45}"/>
              </a:ext>
            </a:extLst>
          </p:cNvPr>
          <p:cNvSpPr txBox="1">
            <a:spLocks/>
          </p:cNvSpPr>
          <p:nvPr/>
        </p:nvSpPr>
        <p:spPr>
          <a:xfrm>
            <a:off x="1158509" y="1866665"/>
            <a:ext cx="7298945" cy="1541601"/>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just">
              <a:buFont typeface="Arial" panose="020B0604020202020204" pitchFamily="34" charset="0"/>
              <a:buChar char="•"/>
            </a:pPr>
            <a:r>
              <a:rPr lang="en-US" sz="1000" dirty="0"/>
              <a:t>Leaders visibly champion safety as a top priority, integrating it into decision-making, communication, and regular agendas.</a:t>
            </a:r>
          </a:p>
          <a:p>
            <a:pPr marL="285750" indent="-285750" algn="just">
              <a:buFont typeface="Arial" panose="020B0604020202020204" pitchFamily="34" charset="0"/>
              <a:buChar char="•"/>
            </a:pPr>
            <a:r>
              <a:rPr lang="en-US" sz="1000" dirty="0"/>
              <a:t>The marina promotes a shared responsibility for safety throughout the organization, encouraging the active engagement of all employees and contractors.</a:t>
            </a:r>
          </a:p>
          <a:p>
            <a:pPr marL="285750" indent="-285750" algn="just">
              <a:buFont typeface="Arial" panose="020B0604020202020204" pitchFamily="34" charset="0"/>
              <a:buChar char="•"/>
            </a:pPr>
            <a:r>
              <a:rPr lang="en-US" sz="1000" dirty="0"/>
              <a:t>The marina fosters a just culture, focusing on openly reporting incidents and near-misses to drive learning and improvement.</a:t>
            </a:r>
          </a:p>
          <a:p>
            <a:pPr marL="285750" indent="-285750" algn="just">
              <a:buFont typeface="Arial" panose="020B0604020202020204" pitchFamily="34" charset="0"/>
              <a:buChar char="•"/>
            </a:pPr>
            <a:r>
              <a:rPr lang="en-US" sz="1000" dirty="0"/>
              <a:t>The marina effectively communicates safety information both internally and to relevant stakeholders (passengers, seafarers).</a:t>
            </a:r>
          </a:p>
        </p:txBody>
      </p:sp>
      <p:sp>
        <p:nvSpPr>
          <p:cNvPr id="17" name="Content Placeholder 3">
            <a:extLst>
              <a:ext uri="{FF2B5EF4-FFF2-40B4-BE49-F238E27FC236}">
                <a16:creationId xmlns:a16="http://schemas.microsoft.com/office/drawing/2014/main" id="{CB6AE720-5EAD-4F37-96FB-49723CDE586C}"/>
              </a:ext>
            </a:extLst>
          </p:cNvPr>
          <p:cNvSpPr txBox="1">
            <a:spLocks/>
          </p:cNvSpPr>
          <p:nvPr/>
        </p:nvSpPr>
        <p:spPr>
          <a:xfrm>
            <a:off x="8927727" y="1570873"/>
            <a:ext cx="3084733" cy="743857"/>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5000"/>
              </a:lnSpc>
              <a:spcBef>
                <a:spcPts val="0"/>
              </a:spcBef>
            </a:pPr>
            <a:r>
              <a:rPr lang="en-US" sz="1000" i="1" dirty="0"/>
              <a:t>This criterion focuses on the marina's track record in achieving positive safety outcomes, as demonstrated through a comprehensive set of performance metrics.</a:t>
            </a:r>
          </a:p>
        </p:txBody>
      </p:sp>
      <p:sp>
        <p:nvSpPr>
          <p:cNvPr id="21" name="Content Placeholder 4">
            <a:extLst>
              <a:ext uri="{FF2B5EF4-FFF2-40B4-BE49-F238E27FC236}">
                <a16:creationId xmlns:a16="http://schemas.microsoft.com/office/drawing/2014/main" id="{33AD63C1-37F5-477F-B41E-67AF2B2F4CC2}"/>
              </a:ext>
            </a:extLst>
          </p:cNvPr>
          <p:cNvSpPr txBox="1">
            <a:spLocks/>
          </p:cNvSpPr>
          <p:nvPr/>
        </p:nvSpPr>
        <p:spPr>
          <a:xfrm>
            <a:off x="1155273" y="3993438"/>
            <a:ext cx="4505123" cy="215444"/>
          </a:xfrm>
          <a:prstGeom prst="rect">
            <a:avLst/>
          </a:prstGeom>
        </p:spPr>
        <p:txBody>
          <a:bodyPr vert="horz" lIns="0" tIns="0" rIns="0" bIns="0" rtlCol="0" anchor="b" anchorCtr="0">
            <a:spAutoFit/>
          </a:bodyPr>
          <a:lstStyle>
            <a:lvl1pPr marL="0" indent="0" algn="l" defTabSz="914400" rtl="0" eaLnBrk="1" latinLnBrk="0" hangingPunct="1">
              <a:lnSpc>
                <a:spcPct val="100000"/>
              </a:lnSpc>
              <a:spcBef>
                <a:spcPts val="600"/>
              </a:spcBef>
              <a:buFont typeface="Arial" panose="020B0604020202020204" pitchFamily="34" charset="0"/>
              <a:buNone/>
              <a:defRPr sz="2000" kern="1200">
                <a:solidFill>
                  <a:srgbClr val="13C5BD"/>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1400" b="1" dirty="0"/>
              <a:t>4.2 Managing Health and Safety(25%)</a:t>
            </a:r>
          </a:p>
        </p:txBody>
      </p:sp>
      <p:sp>
        <p:nvSpPr>
          <p:cNvPr id="22" name="Content Placeholder 3">
            <a:extLst>
              <a:ext uri="{FF2B5EF4-FFF2-40B4-BE49-F238E27FC236}">
                <a16:creationId xmlns:a16="http://schemas.microsoft.com/office/drawing/2014/main" id="{D6D85DCB-F009-42D3-BC11-933082783694}"/>
              </a:ext>
            </a:extLst>
          </p:cNvPr>
          <p:cNvSpPr txBox="1">
            <a:spLocks/>
          </p:cNvSpPr>
          <p:nvPr/>
        </p:nvSpPr>
        <p:spPr>
          <a:xfrm>
            <a:off x="1155273" y="4866413"/>
            <a:ext cx="7298945" cy="1541601"/>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just">
              <a:buFont typeface="Arial" panose="020B0604020202020204" pitchFamily="34" charset="0"/>
              <a:buChar char="•"/>
            </a:pPr>
            <a:r>
              <a:rPr lang="en-US" sz="1000" dirty="0"/>
              <a:t>The marina implements a structured, process-based safety management system accredited by a recognized third-party (e.g., ISO 45001) ensuring compliance with all regulations.</a:t>
            </a:r>
          </a:p>
          <a:p>
            <a:pPr marL="285750" indent="-285750" algn="just">
              <a:buFont typeface="Arial" panose="020B0604020202020204" pitchFamily="34" charset="0"/>
              <a:buChar char="•"/>
            </a:pPr>
            <a:r>
              <a:rPr lang="en-US" sz="1000" dirty="0"/>
              <a:t>The marina employs a robust system to ensure all staff and contractors possess the necessary competencies and skills to fulfill their roles safely.</a:t>
            </a:r>
          </a:p>
          <a:p>
            <a:pPr marL="285750" indent="-285750" algn="just">
              <a:buFont typeface="Arial" panose="020B0604020202020204" pitchFamily="34" charset="0"/>
              <a:buChar char="•"/>
            </a:pPr>
            <a:r>
              <a:rPr lang="en-US" sz="1000" dirty="0"/>
              <a:t>The marina proactively identifies, assesses, and controls risks, implementing world-class safety practices and measures to ensure safe operations.</a:t>
            </a:r>
          </a:p>
          <a:p>
            <a:pPr marL="285750" indent="-285750" algn="just">
              <a:buFont typeface="Arial" panose="020B0604020202020204" pitchFamily="34" charset="0"/>
              <a:buChar char="•"/>
            </a:pPr>
            <a:r>
              <a:rPr lang="en-US" sz="1000" dirty="0"/>
              <a:t>The marina actively monitors safety performance, investigates incidents, and implements lessons learned to drive continuous improvement.</a:t>
            </a:r>
          </a:p>
        </p:txBody>
      </p:sp>
      <p:sp>
        <p:nvSpPr>
          <p:cNvPr id="23" name="Content Placeholder 3">
            <a:extLst>
              <a:ext uri="{FF2B5EF4-FFF2-40B4-BE49-F238E27FC236}">
                <a16:creationId xmlns:a16="http://schemas.microsoft.com/office/drawing/2014/main" id="{8CAC8A41-2503-4B40-89FD-FBC22E773EEE}"/>
              </a:ext>
            </a:extLst>
          </p:cNvPr>
          <p:cNvSpPr txBox="1">
            <a:spLocks/>
          </p:cNvSpPr>
          <p:nvPr/>
        </p:nvSpPr>
        <p:spPr>
          <a:xfrm>
            <a:off x="1095374" y="4296716"/>
            <a:ext cx="7305416" cy="466642"/>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5000"/>
              </a:lnSpc>
              <a:spcBef>
                <a:spcPts val="0"/>
              </a:spcBef>
            </a:pPr>
            <a:r>
              <a:rPr lang="en-US" sz="1000" i="1" dirty="0"/>
              <a:t>This criterion evaluates the marina's systematic approach to safety management, including compliance, risk control, competence development, and continuous improvement processes.</a:t>
            </a:r>
          </a:p>
        </p:txBody>
      </p:sp>
    </p:spTree>
    <p:extLst>
      <p:ext uri="{BB962C8B-B14F-4D97-AF65-F5344CB8AC3E}">
        <p14:creationId xmlns:p14="http://schemas.microsoft.com/office/powerpoint/2010/main" val="434259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1AD24-D23D-457A-B568-F0AF575241C1}"/>
              </a:ext>
            </a:extLst>
          </p:cNvPr>
          <p:cNvSpPr>
            <a:spLocks noGrp="1"/>
          </p:cNvSpPr>
          <p:nvPr>
            <p:ph type="title"/>
          </p:nvPr>
        </p:nvSpPr>
        <p:spPr>
          <a:xfrm>
            <a:off x="1101846" y="402787"/>
            <a:ext cx="8443598" cy="310891"/>
          </a:xfrm>
        </p:spPr>
        <p:txBody>
          <a:bodyPr/>
          <a:lstStyle/>
          <a:p>
            <a:r>
              <a:rPr lang="en-US" sz="2000" dirty="0">
                <a:solidFill>
                  <a:srgbClr val="11B3AB"/>
                </a:solidFill>
              </a:rPr>
              <a:t>Health and Safety</a:t>
            </a:r>
            <a:br>
              <a:rPr lang="en-US" sz="2000" dirty="0">
                <a:solidFill>
                  <a:srgbClr val="11B3AB"/>
                </a:solidFill>
              </a:rPr>
            </a:br>
            <a:r>
              <a:rPr lang="en-US" sz="1600" dirty="0"/>
              <a:t>Health &amp; Safety Culture (25%)</a:t>
            </a:r>
            <a:br>
              <a:rPr lang="en-US" sz="1600" dirty="0"/>
            </a:br>
            <a:r>
              <a:rPr lang="en-US" sz="1200" b="0" i="1" dirty="0"/>
              <a:t>This criterion assesses the marina's commitment to promoting a safety-first mindset, driven by leadership, open communication, and the active engagement of all stakeholders.</a:t>
            </a:r>
          </a:p>
        </p:txBody>
      </p:sp>
      <p:sp>
        <p:nvSpPr>
          <p:cNvPr id="11" name="Title 1">
            <a:extLst>
              <a:ext uri="{FF2B5EF4-FFF2-40B4-BE49-F238E27FC236}">
                <a16:creationId xmlns:a16="http://schemas.microsoft.com/office/drawing/2014/main" id="{48EF9224-E582-48D7-B0E0-4017442FFF5C}"/>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endParaRPr lang="en-US" sz="1600" dirty="0"/>
          </a:p>
        </p:txBody>
      </p:sp>
      <p:sp>
        <p:nvSpPr>
          <p:cNvPr id="6" name="Rectangle 5">
            <a:extLst>
              <a:ext uri="{FF2B5EF4-FFF2-40B4-BE49-F238E27FC236}">
                <a16:creationId xmlns:a16="http://schemas.microsoft.com/office/drawing/2014/main" id="{57F9241D-2152-4368-A4D7-729AEABC1C9D}"/>
              </a:ext>
            </a:extLst>
          </p:cNvPr>
          <p:cNvSpPr/>
          <p:nvPr/>
        </p:nvSpPr>
        <p:spPr>
          <a:xfrm>
            <a:off x="830734" y="1535696"/>
            <a:ext cx="8816606" cy="461665"/>
          </a:xfrm>
          <a:prstGeom prst="rect">
            <a:avLst/>
          </a:prstGeom>
        </p:spPr>
        <p:txBody>
          <a:bodyPr wrap="square">
            <a:spAutoFit/>
          </a:bodyPr>
          <a:lstStyle/>
          <a:p>
            <a:r>
              <a:rPr lang="en-US" sz="1200" dirty="0">
                <a:solidFill>
                  <a:schemeClr val="bg1">
                    <a:lumMod val="65000"/>
                  </a:schemeClr>
                </a:solidFill>
              </a:rPr>
              <a:t>Use this slide to present what approaches you implement to meet this criteria. Provide details about the approaches with examples of implementation. You may add slides as much as you see fit.</a:t>
            </a:r>
          </a:p>
        </p:txBody>
      </p:sp>
    </p:spTree>
    <p:extLst>
      <p:ext uri="{BB962C8B-B14F-4D97-AF65-F5344CB8AC3E}">
        <p14:creationId xmlns:p14="http://schemas.microsoft.com/office/powerpoint/2010/main" val="18342256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1AD24-D23D-457A-B568-F0AF575241C1}"/>
              </a:ext>
            </a:extLst>
          </p:cNvPr>
          <p:cNvSpPr>
            <a:spLocks noGrp="1"/>
          </p:cNvSpPr>
          <p:nvPr>
            <p:ph type="title"/>
          </p:nvPr>
        </p:nvSpPr>
        <p:spPr>
          <a:xfrm>
            <a:off x="1101846" y="402787"/>
            <a:ext cx="8443598" cy="310891"/>
          </a:xfrm>
        </p:spPr>
        <p:txBody>
          <a:bodyPr/>
          <a:lstStyle/>
          <a:p>
            <a:r>
              <a:rPr lang="en-US" sz="2000" dirty="0">
                <a:solidFill>
                  <a:srgbClr val="11B3AB"/>
                </a:solidFill>
              </a:rPr>
              <a:t>Health and Safety</a:t>
            </a:r>
            <a:br>
              <a:rPr lang="en-US" sz="2000" dirty="0">
                <a:solidFill>
                  <a:srgbClr val="11B3AB"/>
                </a:solidFill>
              </a:rPr>
            </a:br>
            <a:r>
              <a:rPr lang="en-US" sz="1600" dirty="0"/>
              <a:t>Managing Health and Safety(25%)</a:t>
            </a:r>
            <a:br>
              <a:rPr lang="en-US" sz="1600" dirty="0"/>
            </a:br>
            <a:r>
              <a:rPr lang="en-US" sz="1200" b="0" i="1" dirty="0"/>
              <a:t>This criterion evaluates the marina's systematic approach to safety management, including compliance, risk control, competence development, and continuous improvement processes.</a:t>
            </a:r>
            <a:br>
              <a:rPr lang="en-US" sz="1200" b="0" i="1" dirty="0"/>
            </a:br>
            <a:endParaRPr lang="en-US" sz="1200" b="0" i="1" dirty="0"/>
          </a:p>
        </p:txBody>
      </p:sp>
      <p:sp>
        <p:nvSpPr>
          <p:cNvPr id="11" name="Title 1">
            <a:extLst>
              <a:ext uri="{FF2B5EF4-FFF2-40B4-BE49-F238E27FC236}">
                <a16:creationId xmlns:a16="http://schemas.microsoft.com/office/drawing/2014/main" id="{48EF9224-E582-48D7-B0E0-4017442FFF5C}"/>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endParaRPr lang="en-US" sz="1600" dirty="0"/>
          </a:p>
        </p:txBody>
      </p:sp>
      <p:sp>
        <p:nvSpPr>
          <p:cNvPr id="6" name="Rectangle 5">
            <a:extLst>
              <a:ext uri="{FF2B5EF4-FFF2-40B4-BE49-F238E27FC236}">
                <a16:creationId xmlns:a16="http://schemas.microsoft.com/office/drawing/2014/main" id="{BA0666D5-2AFF-4DC1-A82D-5A22C1A5EEBF}"/>
              </a:ext>
            </a:extLst>
          </p:cNvPr>
          <p:cNvSpPr/>
          <p:nvPr/>
        </p:nvSpPr>
        <p:spPr>
          <a:xfrm>
            <a:off x="830734" y="1535696"/>
            <a:ext cx="8816606" cy="461665"/>
          </a:xfrm>
          <a:prstGeom prst="rect">
            <a:avLst/>
          </a:prstGeom>
        </p:spPr>
        <p:txBody>
          <a:bodyPr wrap="square">
            <a:spAutoFit/>
          </a:bodyPr>
          <a:lstStyle/>
          <a:p>
            <a:r>
              <a:rPr lang="en-US" sz="1200" dirty="0">
                <a:solidFill>
                  <a:schemeClr val="bg1">
                    <a:lumMod val="65000"/>
                  </a:schemeClr>
                </a:solidFill>
              </a:rPr>
              <a:t>Use this slide to present what approaches you implement to meet this criteria. Provide details about the approaches with examples of implementation. You may add slides as much as you see fit.</a:t>
            </a:r>
          </a:p>
        </p:txBody>
      </p:sp>
    </p:spTree>
    <p:extLst>
      <p:ext uri="{BB962C8B-B14F-4D97-AF65-F5344CB8AC3E}">
        <p14:creationId xmlns:p14="http://schemas.microsoft.com/office/powerpoint/2010/main" val="42432598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1AD24-D23D-457A-B568-F0AF575241C1}"/>
              </a:ext>
            </a:extLst>
          </p:cNvPr>
          <p:cNvSpPr>
            <a:spLocks noGrp="1"/>
          </p:cNvSpPr>
          <p:nvPr>
            <p:ph type="title"/>
          </p:nvPr>
        </p:nvSpPr>
        <p:spPr>
          <a:xfrm>
            <a:off x="1101846" y="402787"/>
            <a:ext cx="8443598" cy="310891"/>
          </a:xfrm>
        </p:spPr>
        <p:txBody>
          <a:bodyPr/>
          <a:lstStyle/>
          <a:p>
            <a:r>
              <a:rPr lang="en-US" sz="2000" dirty="0">
                <a:solidFill>
                  <a:srgbClr val="11B3AB"/>
                </a:solidFill>
              </a:rPr>
              <a:t>Health and Safety</a:t>
            </a:r>
            <a:br>
              <a:rPr lang="en-US" sz="2000" dirty="0">
                <a:solidFill>
                  <a:srgbClr val="11B3AB"/>
                </a:solidFill>
              </a:rPr>
            </a:br>
            <a:r>
              <a:rPr lang="en-US" sz="1600" dirty="0"/>
              <a:t>Health and Safety Results (50%)</a:t>
            </a:r>
            <a:br>
              <a:rPr lang="en-US" sz="1600" dirty="0"/>
            </a:br>
            <a:r>
              <a:rPr lang="en-US" sz="1200" b="0" i="1" dirty="0"/>
              <a:t>This criterion focuses on the marina's track record in achieving positive safety outcomes, as demonstrated through a comprehensive set of performance metrics.</a:t>
            </a:r>
            <a:br>
              <a:rPr lang="en-US" sz="1200" b="0" i="1" dirty="0"/>
            </a:br>
            <a:endParaRPr lang="en-US" sz="1200" b="0" i="1" dirty="0"/>
          </a:p>
        </p:txBody>
      </p:sp>
      <p:sp>
        <p:nvSpPr>
          <p:cNvPr id="11" name="Title 1">
            <a:extLst>
              <a:ext uri="{FF2B5EF4-FFF2-40B4-BE49-F238E27FC236}">
                <a16:creationId xmlns:a16="http://schemas.microsoft.com/office/drawing/2014/main" id="{48EF9224-E582-48D7-B0E0-4017442FFF5C}"/>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endParaRPr lang="en-US" sz="1600" dirty="0"/>
          </a:p>
        </p:txBody>
      </p:sp>
      <p:grpSp>
        <p:nvGrpSpPr>
          <p:cNvPr id="6" name="Group 5">
            <a:extLst>
              <a:ext uri="{FF2B5EF4-FFF2-40B4-BE49-F238E27FC236}">
                <a16:creationId xmlns:a16="http://schemas.microsoft.com/office/drawing/2014/main" id="{627AF52F-2A90-46F3-9DC4-DE64DA5B7CB5}"/>
              </a:ext>
            </a:extLst>
          </p:cNvPr>
          <p:cNvGrpSpPr/>
          <p:nvPr/>
        </p:nvGrpSpPr>
        <p:grpSpPr>
          <a:xfrm>
            <a:off x="830734" y="2377226"/>
            <a:ext cx="3558386" cy="2171384"/>
            <a:chOff x="830734" y="2377226"/>
            <a:chExt cx="3558386" cy="2171384"/>
          </a:xfrm>
        </p:grpSpPr>
        <p:graphicFrame>
          <p:nvGraphicFramePr>
            <p:cNvPr id="7" name="Content Placeholder 5">
              <a:extLst>
                <a:ext uri="{FF2B5EF4-FFF2-40B4-BE49-F238E27FC236}">
                  <a16:creationId xmlns:a16="http://schemas.microsoft.com/office/drawing/2014/main" id="{CBCC992E-20EF-490A-9D01-CB79F4825D67}"/>
                </a:ext>
              </a:extLst>
            </p:cNvPr>
            <p:cNvGraphicFramePr>
              <a:graphicFrameLocks/>
            </p:cNvGraphicFramePr>
            <p:nvPr>
              <p:extLst>
                <p:ext uri="{D42A27DB-BD31-4B8C-83A1-F6EECF244321}">
                  <p14:modId xmlns:p14="http://schemas.microsoft.com/office/powerpoint/2010/main" val="3001327006"/>
                </p:ext>
              </p:extLst>
            </p:nvPr>
          </p:nvGraphicFramePr>
          <p:xfrm>
            <a:off x="830734" y="2377226"/>
            <a:ext cx="2675363" cy="1805299"/>
          </p:xfrm>
          <a:graphic>
            <a:graphicData uri="http://schemas.openxmlformats.org/drawingml/2006/chart">
              <c:chart xmlns:c="http://schemas.openxmlformats.org/drawingml/2006/chart" xmlns:r="http://schemas.openxmlformats.org/officeDocument/2006/relationships" r:id="rId2"/>
            </a:graphicData>
          </a:graphic>
        </p:graphicFrame>
        <p:sp>
          <p:nvSpPr>
            <p:cNvPr id="10" name="Rectangle 9">
              <a:extLst>
                <a:ext uri="{FF2B5EF4-FFF2-40B4-BE49-F238E27FC236}">
                  <a16:creationId xmlns:a16="http://schemas.microsoft.com/office/drawing/2014/main" id="{3F7CE307-F178-477A-A1F9-51FF30A3594C}"/>
                </a:ext>
              </a:extLst>
            </p:cNvPr>
            <p:cNvSpPr/>
            <p:nvPr/>
          </p:nvSpPr>
          <p:spPr>
            <a:xfrm>
              <a:off x="830734" y="4086945"/>
              <a:ext cx="3558386" cy="461665"/>
            </a:xfrm>
            <a:prstGeom prst="rect">
              <a:avLst/>
            </a:prstGeom>
          </p:spPr>
          <p:txBody>
            <a:bodyPr wrap="square">
              <a:spAutoFit/>
            </a:bodyPr>
            <a:lstStyle/>
            <a:p>
              <a:pPr marL="171450" indent="-171450">
                <a:buFont typeface="Arial" panose="020B0604020202020204" pitchFamily="34" charset="0"/>
                <a:buChar char="•"/>
              </a:pPr>
              <a:r>
                <a:rPr lang="en-US" sz="1200" dirty="0">
                  <a:solidFill>
                    <a:srgbClr val="FF0000"/>
                  </a:solidFill>
                </a:rPr>
                <a:t>Please change the data to match your results</a:t>
              </a:r>
            </a:p>
            <a:p>
              <a:pPr marL="171450" indent="-171450">
                <a:buFont typeface="Arial" panose="020B0604020202020204" pitchFamily="34" charset="0"/>
                <a:buChar char="•"/>
              </a:pPr>
              <a:r>
                <a:rPr lang="en-US" sz="1200" dirty="0">
                  <a:solidFill>
                    <a:srgbClr val="FF0000"/>
                  </a:solidFill>
                </a:rPr>
                <a:t>You may add charts as </a:t>
              </a:r>
              <a:r>
                <a:rPr lang="en-US" sz="1200">
                  <a:solidFill>
                    <a:srgbClr val="FF0000"/>
                  </a:solidFill>
                </a:rPr>
                <a:t>many as you see fit  </a:t>
              </a:r>
              <a:endParaRPr lang="en-US" sz="1200" dirty="0">
                <a:solidFill>
                  <a:srgbClr val="FF0000"/>
                </a:solidFill>
              </a:endParaRPr>
            </a:p>
          </p:txBody>
        </p:sp>
      </p:grpSp>
      <p:sp>
        <p:nvSpPr>
          <p:cNvPr id="12" name="Rectangle 11">
            <a:extLst>
              <a:ext uri="{FF2B5EF4-FFF2-40B4-BE49-F238E27FC236}">
                <a16:creationId xmlns:a16="http://schemas.microsoft.com/office/drawing/2014/main" id="{FC0D92C7-E499-4F13-9EB1-CEF77C9DF332}"/>
              </a:ext>
            </a:extLst>
          </p:cNvPr>
          <p:cNvSpPr/>
          <p:nvPr/>
        </p:nvSpPr>
        <p:spPr>
          <a:xfrm>
            <a:off x="830734" y="1535696"/>
            <a:ext cx="8816606" cy="461665"/>
          </a:xfrm>
          <a:prstGeom prst="rect">
            <a:avLst/>
          </a:prstGeom>
        </p:spPr>
        <p:txBody>
          <a:bodyPr wrap="square">
            <a:spAutoFit/>
          </a:bodyPr>
          <a:lstStyle/>
          <a:p>
            <a:r>
              <a:rPr lang="en-US" sz="1200" dirty="0">
                <a:solidFill>
                  <a:schemeClr val="bg1">
                    <a:lumMod val="65000"/>
                  </a:schemeClr>
                </a:solidFill>
              </a:rPr>
              <a:t>Use this slide to present what approaches you implement to meet this criteria. Provide details about the approaches with examples of implementation. You may add slides as much as you see fit.</a:t>
            </a:r>
          </a:p>
        </p:txBody>
      </p:sp>
    </p:spTree>
    <p:extLst>
      <p:ext uri="{BB962C8B-B14F-4D97-AF65-F5344CB8AC3E}">
        <p14:creationId xmlns:p14="http://schemas.microsoft.com/office/powerpoint/2010/main" val="1575407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4173CA2-5B44-4A94-8DE1-3CE2936F4003}"/>
              </a:ext>
            </a:extLst>
          </p:cNvPr>
          <p:cNvSpPr/>
          <p:nvPr/>
        </p:nvSpPr>
        <p:spPr>
          <a:xfrm>
            <a:off x="8910694" y="2550575"/>
            <a:ext cx="3101766" cy="3504537"/>
          </a:xfrm>
          <a:prstGeom prst="rect">
            <a:avLst/>
          </a:prstGeom>
          <a:solidFill>
            <a:srgbClr val="E5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78DEB99-8586-413E-8353-1EB5622E3E91}"/>
              </a:ext>
            </a:extLst>
          </p:cNvPr>
          <p:cNvSpPr/>
          <p:nvPr/>
        </p:nvSpPr>
        <p:spPr>
          <a:xfrm>
            <a:off x="1084813" y="4659599"/>
            <a:ext cx="7339482" cy="2043770"/>
          </a:xfrm>
          <a:prstGeom prst="rect">
            <a:avLst/>
          </a:prstGeom>
          <a:solidFill>
            <a:srgbClr val="E5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814A8886-03F7-447A-832D-3759CE97E67D}"/>
              </a:ext>
            </a:extLst>
          </p:cNvPr>
          <p:cNvSpPr/>
          <p:nvPr/>
        </p:nvSpPr>
        <p:spPr>
          <a:xfrm>
            <a:off x="1067780" y="1772640"/>
            <a:ext cx="7339482" cy="2064479"/>
          </a:xfrm>
          <a:prstGeom prst="rect">
            <a:avLst/>
          </a:prstGeom>
          <a:solidFill>
            <a:srgbClr val="E5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A13E1F2C-270F-42C3-8776-A61B78AFE566}"/>
              </a:ext>
            </a:extLst>
          </p:cNvPr>
          <p:cNvSpPr>
            <a:spLocks noGrp="1"/>
          </p:cNvSpPr>
          <p:nvPr>
            <p:ph sz="quarter" idx="10"/>
          </p:nvPr>
        </p:nvSpPr>
        <p:spPr>
          <a:xfrm>
            <a:off x="1101846" y="1320801"/>
            <a:ext cx="7305416" cy="414672"/>
          </a:xfrm>
        </p:spPr>
        <p:txBody>
          <a:bodyPr/>
          <a:lstStyle/>
          <a:p>
            <a:pPr algn="just">
              <a:lnSpc>
                <a:spcPct val="125000"/>
              </a:lnSpc>
              <a:spcBef>
                <a:spcPts val="0"/>
              </a:spcBef>
            </a:pPr>
            <a:r>
              <a:rPr lang="en-US" sz="1000" i="1" dirty="0"/>
              <a:t>This criterion assesses the marina's efforts to create a workplace where employees feel respected, supported, and part of a thriving community.</a:t>
            </a:r>
          </a:p>
        </p:txBody>
      </p:sp>
      <p:sp>
        <p:nvSpPr>
          <p:cNvPr id="5" name="Content Placeholder 4">
            <a:extLst>
              <a:ext uri="{FF2B5EF4-FFF2-40B4-BE49-F238E27FC236}">
                <a16:creationId xmlns:a16="http://schemas.microsoft.com/office/drawing/2014/main" id="{3A06EE0C-589B-46F4-9B8C-391214B753D3}"/>
              </a:ext>
            </a:extLst>
          </p:cNvPr>
          <p:cNvSpPr>
            <a:spLocks noGrp="1"/>
          </p:cNvSpPr>
          <p:nvPr>
            <p:ph sz="quarter" idx="12"/>
          </p:nvPr>
        </p:nvSpPr>
        <p:spPr>
          <a:xfrm>
            <a:off x="1101845" y="1015841"/>
            <a:ext cx="4505123" cy="215444"/>
          </a:xfrm>
        </p:spPr>
        <p:txBody>
          <a:bodyPr/>
          <a:lstStyle/>
          <a:p>
            <a:pPr algn="just"/>
            <a:r>
              <a:rPr lang="en-US" sz="1400" b="1" dirty="0"/>
              <a:t>5.1 Workplace Culture and Values (25%)</a:t>
            </a:r>
          </a:p>
        </p:txBody>
      </p:sp>
      <p:sp>
        <p:nvSpPr>
          <p:cNvPr id="3" name="Title 2">
            <a:extLst>
              <a:ext uri="{FF2B5EF4-FFF2-40B4-BE49-F238E27FC236}">
                <a16:creationId xmlns:a16="http://schemas.microsoft.com/office/drawing/2014/main" id="{2CE7ED57-8B8C-43F4-B428-38949D9B8173}"/>
              </a:ext>
            </a:extLst>
          </p:cNvPr>
          <p:cNvSpPr>
            <a:spLocks noGrp="1"/>
          </p:cNvSpPr>
          <p:nvPr>
            <p:ph type="title"/>
          </p:nvPr>
        </p:nvSpPr>
        <p:spPr/>
        <p:txBody>
          <a:bodyPr/>
          <a:lstStyle/>
          <a:p>
            <a:pPr algn="just"/>
            <a:r>
              <a:rPr lang="en-US" dirty="0"/>
              <a:t>People</a:t>
            </a:r>
          </a:p>
        </p:txBody>
      </p:sp>
      <p:sp>
        <p:nvSpPr>
          <p:cNvPr id="6" name="Content Placeholder 4">
            <a:extLst>
              <a:ext uri="{FF2B5EF4-FFF2-40B4-BE49-F238E27FC236}">
                <a16:creationId xmlns:a16="http://schemas.microsoft.com/office/drawing/2014/main" id="{E90CA84B-81EC-4765-A183-AD3E7C4EBAAF}"/>
              </a:ext>
            </a:extLst>
          </p:cNvPr>
          <p:cNvSpPr txBox="1">
            <a:spLocks/>
          </p:cNvSpPr>
          <p:nvPr/>
        </p:nvSpPr>
        <p:spPr>
          <a:xfrm>
            <a:off x="1167973" y="3958699"/>
            <a:ext cx="7232817" cy="215444"/>
          </a:xfrm>
          <a:prstGeom prst="rect">
            <a:avLst/>
          </a:prstGeom>
        </p:spPr>
        <p:txBody>
          <a:bodyPr vert="horz" wrap="square" lIns="0" tIns="0" rIns="0" bIns="0" rtlCol="0" anchor="b" anchorCtr="0">
            <a:spAutoFit/>
          </a:bodyPr>
          <a:lstStyle>
            <a:lvl1pPr marL="0" indent="0" algn="l" defTabSz="914400" rtl="0" eaLnBrk="1" latinLnBrk="0" hangingPunct="1">
              <a:lnSpc>
                <a:spcPct val="100000"/>
              </a:lnSpc>
              <a:spcBef>
                <a:spcPts val="600"/>
              </a:spcBef>
              <a:buFont typeface="Arial" panose="020B0604020202020204" pitchFamily="34" charset="0"/>
              <a:buNone/>
              <a:defRPr sz="2000" kern="1200">
                <a:solidFill>
                  <a:srgbClr val="13C5BD"/>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1400" b="1" dirty="0"/>
              <a:t>5.2 Talent Attraction, Development and Growth (25%)</a:t>
            </a:r>
          </a:p>
        </p:txBody>
      </p:sp>
      <p:sp>
        <p:nvSpPr>
          <p:cNvPr id="10" name="Content Placeholder 4">
            <a:extLst>
              <a:ext uri="{FF2B5EF4-FFF2-40B4-BE49-F238E27FC236}">
                <a16:creationId xmlns:a16="http://schemas.microsoft.com/office/drawing/2014/main" id="{781201F7-ECF9-48BF-9BCC-480ED7E502C3}"/>
              </a:ext>
            </a:extLst>
          </p:cNvPr>
          <p:cNvSpPr txBox="1">
            <a:spLocks/>
          </p:cNvSpPr>
          <p:nvPr/>
        </p:nvSpPr>
        <p:spPr>
          <a:xfrm>
            <a:off x="8934199" y="1206043"/>
            <a:ext cx="2616573" cy="215444"/>
          </a:xfrm>
          <a:prstGeom prst="rect">
            <a:avLst/>
          </a:prstGeom>
        </p:spPr>
        <p:txBody>
          <a:bodyPr vert="horz" wrap="square" lIns="0" tIns="0" rIns="0" bIns="0" rtlCol="0" anchor="b" anchorCtr="0">
            <a:spAutoFit/>
          </a:bodyPr>
          <a:lstStyle>
            <a:lvl1pPr marL="0" indent="0" algn="l" defTabSz="914400" rtl="0" eaLnBrk="1" latinLnBrk="0" hangingPunct="1">
              <a:lnSpc>
                <a:spcPct val="100000"/>
              </a:lnSpc>
              <a:spcBef>
                <a:spcPts val="600"/>
              </a:spcBef>
              <a:buFont typeface="Arial" panose="020B0604020202020204" pitchFamily="34" charset="0"/>
              <a:buNone/>
              <a:defRPr sz="2000" kern="1200">
                <a:solidFill>
                  <a:srgbClr val="13C5BD"/>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1400" b="1" dirty="0"/>
              <a:t>5.3 People Results (50%)</a:t>
            </a:r>
          </a:p>
        </p:txBody>
      </p:sp>
      <p:sp>
        <p:nvSpPr>
          <p:cNvPr id="11" name="Content Placeholder 3">
            <a:extLst>
              <a:ext uri="{FF2B5EF4-FFF2-40B4-BE49-F238E27FC236}">
                <a16:creationId xmlns:a16="http://schemas.microsoft.com/office/drawing/2014/main" id="{F5A28BBC-29CD-42E3-8D71-3752BDE51916}"/>
              </a:ext>
            </a:extLst>
          </p:cNvPr>
          <p:cNvSpPr txBox="1">
            <a:spLocks/>
          </p:cNvSpPr>
          <p:nvPr/>
        </p:nvSpPr>
        <p:spPr>
          <a:xfrm>
            <a:off x="8934199" y="2643914"/>
            <a:ext cx="3078261" cy="3504537"/>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1000" dirty="0"/>
              <a:t>The marina tracks a comprehensive suite of employee perceptions and  performance indicators, demonstrating favorable trends over time.</a:t>
            </a:r>
          </a:p>
          <a:p>
            <a:r>
              <a:rPr lang="en-US" sz="1000" dirty="0"/>
              <a:t>Examples of Relevant Metrics:</a:t>
            </a:r>
          </a:p>
          <a:p>
            <a:pPr marL="171450" indent="-171450">
              <a:buFont typeface="Arial" panose="020B0604020202020204" pitchFamily="34" charset="0"/>
              <a:buChar char="•"/>
            </a:pPr>
            <a:r>
              <a:rPr lang="en-US" sz="1000" dirty="0"/>
              <a:t>Employee Satisfaction Survey Scores</a:t>
            </a:r>
          </a:p>
          <a:p>
            <a:pPr marL="171450" indent="-171450">
              <a:buFont typeface="Arial" panose="020B0604020202020204" pitchFamily="34" charset="0"/>
              <a:buChar char="•"/>
            </a:pPr>
            <a:r>
              <a:rPr lang="en-US" sz="1000" dirty="0"/>
              <a:t>Retention Rates </a:t>
            </a:r>
          </a:p>
          <a:p>
            <a:pPr marL="171450" indent="-171450">
              <a:buFont typeface="Arial" panose="020B0604020202020204" pitchFamily="34" charset="0"/>
              <a:buChar char="•"/>
            </a:pPr>
            <a:r>
              <a:rPr lang="en-US" sz="1000" dirty="0"/>
              <a:t>Employee Turnover (Voluntary and involuntary)</a:t>
            </a:r>
          </a:p>
          <a:p>
            <a:pPr marL="171450" indent="-171450">
              <a:buFont typeface="Arial" panose="020B0604020202020204" pitchFamily="34" charset="0"/>
              <a:buChar char="•"/>
            </a:pPr>
            <a:r>
              <a:rPr lang="en-US" sz="1000" dirty="0"/>
              <a:t>Diversity and inclusion metrics</a:t>
            </a:r>
          </a:p>
          <a:p>
            <a:pPr marL="171450" indent="-171450">
              <a:buFont typeface="Arial" panose="020B0604020202020204" pitchFamily="34" charset="0"/>
              <a:buChar char="•"/>
            </a:pPr>
            <a:r>
              <a:rPr lang="en-US" sz="1000" dirty="0"/>
              <a:t>Participation rates in well-being programs</a:t>
            </a:r>
          </a:p>
          <a:p>
            <a:pPr marL="171450" indent="-171450">
              <a:buFont typeface="Arial" panose="020B0604020202020204" pitchFamily="34" charset="0"/>
              <a:buChar char="•"/>
            </a:pPr>
            <a:r>
              <a:rPr lang="en-US" sz="1000" dirty="0"/>
              <a:t>Promotion Rates </a:t>
            </a:r>
          </a:p>
          <a:p>
            <a:pPr marL="171450" indent="-171450">
              <a:buFont typeface="Arial" panose="020B0604020202020204" pitchFamily="34" charset="0"/>
              <a:buChar char="•"/>
            </a:pPr>
            <a:r>
              <a:rPr lang="en-US" sz="1000" dirty="0"/>
              <a:t>Training hours per employee</a:t>
            </a:r>
          </a:p>
          <a:p>
            <a:pPr marL="171450" indent="-171450">
              <a:buFont typeface="Arial" panose="020B0604020202020204" pitchFamily="34" charset="0"/>
              <a:buChar char="•"/>
            </a:pPr>
            <a:r>
              <a:rPr lang="en-US" sz="1000" dirty="0"/>
              <a:t>Percentage of rewarded employees</a:t>
            </a:r>
          </a:p>
          <a:p>
            <a:pPr marL="171450" indent="-171450">
              <a:buFont typeface="Arial" panose="020B0604020202020204" pitchFamily="34" charset="0"/>
              <a:buChar char="•"/>
            </a:pPr>
            <a:r>
              <a:rPr lang="en-US" sz="1000" dirty="0"/>
              <a:t>Absenteeism Rates</a:t>
            </a:r>
          </a:p>
          <a:p>
            <a:pPr marL="171450" indent="-171450">
              <a:buFont typeface="Arial" panose="020B0604020202020204" pitchFamily="34" charset="0"/>
              <a:buChar char="•"/>
            </a:pPr>
            <a:r>
              <a:rPr lang="en-US" sz="1000" dirty="0"/>
              <a:t>Awards and Recognition </a:t>
            </a:r>
          </a:p>
          <a:p>
            <a:pPr marL="171450" indent="-171450">
              <a:buFont typeface="Arial" panose="020B0604020202020204" pitchFamily="34" charset="0"/>
              <a:buChar char="•"/>
            </a:pPr>
            <a:endParaRPr lang="en-US" sz="1000" dirty="0"/>
          </a:p>
          <a:p>
            <a:pPr marL="171450" indent="-171450">
              <a:buFont typeface="Arial" panose="020B0604020202020204" pitchFamily="34" charset="0"/>
              <a:buChar char="•"/>
            </a:pPr>
            <a:endParaRPr lang="en-US" sz="1000" dirty="0"/>
          </a:p>
        </p:txBody>
      </p:sp>
      <p:sp>
        <p:nvSpPr>
          <p:cNvPr id="12" name="Rectangle 11">
            <a:extLst>
              <a:ext uri="{FF2B5EF4-FFF2-40B4-BE49-F238E27FC236}">
                <a16:creationId xmlns:a16="http://schemas.microsoft.com/office/drawing/2014/main" id="{4C5A9AA4-6912-462A-9352-398BED713C1A}"/>
              </a:ext>
            </a:extLst>
          </p:cNvPr>
          <p:cNvSpPr/>
          <p:nvPr/>
        </p:nvSpPr>
        <p:spPr>
          <a:xfrm>
            <a:off x="647700" y="990600"/>
            <a:ext cx="319696" cy="57965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Enablers</a:t>
            </a:r>
          </a:p>
        </p:txBody>
      </p:sp>
      <p:sp>
        <p:nvSpPr>
          <p:cNvPr id="13" name="Rectangle 12">
            <a:extLst>
              <a:ext uri="{FF2B5EF4-FFF2-40B4-BE49-F238E27FC236}">
                <a16:creationId xmlns:a16="http://schemas.microsoft.com/office/drawing/2014/main" id="{9667B393-42FE-47C4-9486-D3A936379DE0}"/>
              </a:ext>
            </a:extLst>
          </p:cNvPr>
          <p:cNvSpPr/>
          <p:nvPr/>
        </p:nvSpPr>
        <p:spPr>
          <a:xfrm>
            <a:off x="8507646" y="990600"/>
            <a:ext cx="319697" cy="58726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Results</a:t>
            </a:r>
          </a:p>
        </p:txBody>
      </p:sp>
      <p:sp>
        <p:nvSpPr>
          <p:cNvPr id="14" name="Content Placeholder 3">
            <a:extLst>
              <a:ext uri="{FF2B5EF4-FFF2-40B4-BE49-F238E27FC236}">
                <a16:creationId xmlns:a16="http://schemas.microsoft.com/office/drawing/2014/main" id="{DC803F74-68D9-4237-A5F8-2D7E2710BE45}"/>
              </a:ext>
            </a:extLst>
          </p:cNvPr>
          <p:cNvSpPr txBox="1">
            <a:spLocks/>
          </p:cNvSpPr>
          <p:nvPr/>
        </p:nvSpPr>
        <p:spPr>
          <a:xfrm>
            <a:off x="1158510" y="1897588"/>
            <a:ext cx="7083616" cy="1939531"/>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just">
              <a:buFont typeface="Arial" panose="020B0604020202020204" pitchFamily="34" charset="0"/>
              <a:buChar char="•"/>
            </a:pPr>
            <a:r>
              <a:rPr lang="en-US" sz="1000" dirty="0"/>
              <a:t>The marina has clearly defined values that guide behaviors and decision-making.</a:t>
            </a:r>
          </a:p>
          <a:p>
            <a:pPr marL="285750" indent="-285750" algn="just">
              <a:buFont typeface="Arial" panose="020B0604020202020204" pitchFamily="34" charset="0"/>
              <a:buChar char="•"/>
            </a:pPr>
            <a:r>
              <a:rPr lang="en-US" sz="1000" dirty="0"/>
              <a:t>The marina demonstrates a commitment to diversity and inclusion within its workforce and promotes an inclusive, diverse, and respectful work environment.</a:t>
            </a:r>
          </a:p>
          <a:p>
            <a:pPr marL="285750" indent="-285750" algn="just">
              <a:buFont typeface="Arial" panose="020B0604020202020204" pitchFamily="34" charset="0"/>
              <a:buChar char="•"/>
            </a:pPr>
            <a:r>
              <a:rPr lang="en-US" sz="1000" dirty="0"/>
              <a:t>The marina provides multiple channels for open communication and employee feedback.</a:t>
            </a:r>
          </a:p>
          <a:p>
            <a:pPr marL="285750" indent="-285750" algn="just">
              <a:buFont typeface="Arial" panose="020B0604020202020204" pitchFamily="34" charset="0"/>
              <a:buChar char="•"/>
            </a:pPr>
            <a:r>
              <a:rPr lang="en-US" sz="1000" dirty="0"/>
              <a:t>Employees are recognized and rewarded for their contributions and successes.</a:t>
            </a:r>
          </a:p>
          <a:p>
            <a:pPr marL="285750" indent="-285750" algn="just">
              <a:buFont typeface="Arial" panose="020B0604020202020204" pitchFamily="34" charset="0"/>
              <a:buChar char="•"/>
            </a:pPr>
            <a:r>
              <a:rPr lang="en-US" sz="1000" dirty="0"/>
              <a:t>The marina demonstrates a commitment to employee well-being initiatives, and promotes work-life balance.</a:t>
            </a:r>
          </a:p>
          <a:p>
            <a:pPr marL="285750" indent="-285750" algn="just">
              <a:buFont typeface="Arial" panose="020B0604020202020204" pitchFamily="34" charset="0"/>
              <a:buChar char="•"/>
            </a:pPr>
            <a:r>
              <a:rPr lang="en-US" sz="1000" dirty="0"/>
              <a:t>The marina fosters a sense of community and belonging through social events or initiatives.</a:t>
            </a:r>
          </a:p>
          <a:p>
            <a:pPr marL="285750" indent="-285750" algn="just">
              <a:buFont typeface="Arial" panose="020B0604020202020204" pitchFamily="34" charset="0"/>
              <a:buChar char="•"/>
            </a:pPr>
            <a:r>
              <a:rPr lang="en-US" sz="1000" dirty="0"/>
              <a:t>The marina regularly assesses employee engagement and actively addresses areas for improvement.</a:t>
            </a:r>
          </a:p>
        </p:txBody>
      </p:sp>
      <p:sp>
        <p:nvSpPr>
          <p:cNvPr id="15" name="Content Placeholder 3">
            <a:extLst>
              <a:ext uri="{FF2B5EF4-FFF2-40B4-BE49-F238E27FC236}">
                <a16:creationId xmlns:a16="http://schemas.microsoft.com/office/drawing/2014/main" id="{A9D560F8-D090-44FC-A79A-7BACE218F19F}"/>
              </a:ext>
            </a:extLst>
          </p:cNvPr>
          <p:cNvSpPr txBox="1">
            <a:spLocks/>
          </p:cNvSpPr>
          <p:nvPr/>
        </p:nvSpPr>
        <p:spPr>
          <a:xfrm>
            <a:off x="1077737" y="4252766"/>
            <a:ext cx="7429909" cy="743857"/>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5000"/>
              </a:lnSpc>
              <a:spcBef>
                <a:spcPts val="0"/>
              </a:spcBef>
            </a:pPr>
            <a:r>
              <a:rPr lang="en-US" sz="1000" i="1" dirty="0"/>
              <a:t>This criterion evaluates the marina's commitment to providing employees with the tools, resources, and opportunities to develop their skills and advance their careers.</a:t>
            </a:r>
          </a:p>
        </p:txBody>
      </p:sp>
      <p:sp>
        <p:nvSpPr>
          <p:cNvPr id="16" name="Content Placeholder 3">
            <a:extLst>
              <a:ext uri="{FF2B5EF4-FFF2-40B4-BE49-F238E27FC236}">
                <a16:creationId xmlns:a16="http://schemas.microsoft.com/office/drawing/2014/main" id="{0322A4A0-ED97-412B-8FFA-8D83C9E61499}"/>
              </a:ext>
            </a:extLst>
          </p:cNvPr>
          <p:cNvSpPr txBox="1">
            <a:spLocks/>
          </p:cNvSpPr>
          <p:nvPr/>
        </p:nvSpPr>
        <p:spPr>
          <a:xfrm>
            <a:off x="1158508" y="4787361"/>
            <a:ext cx="7083617" cy="1764435"/>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just">
              <a:buFont typeface="Arial" panose="020B0604020202020204" pitchFamily="34" charset="0"/>
              <a:buChar char="•"/>
            </a:pPr>
            <a:r>
              <a:rPr lang="en-US" sz="1000" dirty="0"/>
              <a:t>The marina has a proactive strategy for attracting top talent, that aligns with business strategy.</a:t>
            </a:r>
          </a:p>
          <a:p>
            <a:pPr marL="285750" indent="-285750" algn="just">
              <a:buFont typeface="Arial" panose="020B0604020202020204" pitchFamily="34" charset="0"/>
              <a:buChar char="•"/>
            </a:pPr>
            <a:r>
              <a:rPr lang="en-US" sz="1000" dirty="0"/>
              <a:t>The marina invests in employee development and employees have access to ongoing training and development opportunities.</a:t>
            </a:r>
          </a:p>
          <a:p>
            <a:pPr marL="285750" indent="-285750" algn="just">
              <a:buFont typeface="Arial" panose="020B0604020202020204" pitchFamily="34" charset="0"/>
              <a:buChar char="•"/>
            </a:pPr>
            <a:r>
              <a:rPr lang="en-US" sz="1000" dirty="0"/>
              <a:t>The marina supports career progression through mentoring, development plans, and internal promotion opportunities based on performance.</a:t>
            </a:r>
          </a:p>
          <a:p>
            <a:pPr marL="285750" indent="-285750" algn="just">
              <a:buFont typeface="Arial" panose="020B0604020202020204" pitchFamily="34" charset="0"/>
              <a:buChar char="•"/>
            </a:pPr>
            <a:r>
              <a:rPr lang="en-US" sz="1000" dirty="0"/>
              <a:t>The marina offers competitive salaries and benefits packages.</a:t>
            </a:r>
          </a:p>
          <a:p>
            <a:pPr marL="285750" indent="-285750" algn="just">
              <a:buFont typeface="Arial" panose="020B0604020202020204" pitchFamily="34" charset="0"/>
              <a:buChar char="•"/>
            </a:pPr>
            <a:r>
              <a:rPr lang="en-US" sz="1000" dirty="0"/>
              <a:t>The marina invests in leadership development programs.</a:t>
            </a:r>
          </a:p>
          <a:p>
            <a:pPr marL="285750" indent="-285750" algn="just">
              <a:buFont typeface="Arial" panose="020B0604020202020204" pitchFamily="34" charset="0"/>
              <a:buChar char="•"/>
            </a:pPr>
            <a:r>
              <a:rPr lang="en-US" sz="1000" dirty="0"/>
              <a:t>The marina emphasizes a culture of continuous learning and knowledge sharing.</a:t>
            </a:r>
          </a:p>
        </p:txBody>
      </p:sp>
      <p:sp>
        <p:nvSpPr>
          <p:cNvPr id="17" name="Content Placeholder 3">
            <a:extLst>
              <a:ext uri="{FF2B5EF4-FFF2-40B4-BE49-F238E27FC236}">
                <a16:creationId xmlns:a16="http://schemas.microsoft.com/office/drawing/2014/main" id="{CB6AE720-5EAD-4F37-96FB-49723CDE586C}"/>
              </a:ext>
            </a:extLst>
          </p:cNvPr>
          <p:cNvSpPr txBox="1">
            <a:spLocks/>
          </p:cNvSpPr>
          <p:nvPr/>
        </p:nvSpPr>
        <p:spPr>
          <a:xfrm>
            <a:off x="8927727" y="1570873"/>
            <a:ext cx="3084733" cy="743857"/>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5000"/>
              </a:lnSpc>
              <a:spcBef>
                <a:spcPts val="0"/>
              </a:spcBef>
            </a:pPr>
            <a:r>
              <a:rPr lang="en-US" sz="1000" i="1" dirty="0"/>
              <a:t>This criterion focuses on the tangible outcomes of the marina's focus on its people, as reflected in key metrics related to employee satisfaction, retention, and well-being.</a:t>
            </a:r>
          </a:p>
        </p:txBody>
      </p:sp>
    </p:spTree>
    <p:extLst>
      <p:ext uri="{BB962C8B-B14F-4D97-AF65-F5344CB8AC3E}">
        <p14:creationId xmlns:p14="http://schemas.microsoft.com/office/powerpoint/2010/main" val="20988128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1AD24-D23D-457A-B568-F0AF575241C1}"/>
              </a:ext>
            </a:extLst>
          </p:cNvPr>
          <p:cNvSpPr>
            <a:spLocks noGrp="1"/>
          </p:cNvSpPr>
          <p:nvPr>
            <p:ph type="title"/>
          </p:nvPr>
        </p:nvSpPr>
        <p:spPr>
          <a:xfrm>
            <a:off x="1101846" y="402787"/>
            <a:ext cx="8443598" cy="310891"/>
          </a:xfrm>
        </p:spPr>
        <p:txBody>
          <a:bodyPr/>
          <a:lstStyle/>
          <a:p>
            <a:r>
              <a:rPr lang="en-US" sz="2000" dirty="0">
                <a:solidFill>
                  <a:srgbClr val="11B3AB"/>
                </a:solidFill>
              </a:rPr>
              <a:t>People</a:t>
            </a:r>
            <a:br>
              <a:rPr lang="en-US" sz="2000" dirty="0">
                <a:solidFill>
                  <a:srgbClr val="11B3AB"/>
                </a:solidFill>
              </a:rPr>
            </a:br>
            <a:r>
              <a:rPr lang="en-US" sz="1600" dirty="0"/>
              <a:t>Workplace Culture and Values (25%)</a:t>
            </a:r>
            <a:br>
              <a:rPr lang="en-US" sz="1600" dirty="0"/>
            </a:br>
            <a:r>
              <a:rPr lang="en-US" sz="1200" b="0" i="1" dirty="0"/>
              <a:t>This criterion assesses the marina's efforts to create a workplace where employees feel respected, supported, and part of a thriving community.</a:t>
            </a:r>
            <a:br>
              <a:rPr lang="en-US" sz="1200" b="0" i="1" dirty="0"/>
            </a:br>
            <a:endParaRPr lang="en-US" sz="1200" b="0" i="1" dirty="0"/>
          </a:p>
        </p:txBody>
      </p:sp>
      <p:sp>
        <p:nvSpPr>
          <p:cNvPr id="11" name="Title 1">
            <a:extLst>
              <a:ext uri="{FF2B5EF4-FFF2-40B4-BE49-F238E27FC236}">
                <a16:creationId xmlns:a16="http://schemas.microsoft.com/office/drawing/2014/main" id="{48EF9224-E582-48D7-B0E0-4017442FFF5C}"/>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endParaRPr lang="en-US" sz="1600" dirty="0"/>
          </a:p>
        </p:txBody>
      </p:sp>
      <p:sp>
        <p:nvSpPr>
          <p:cNvPr id="6" name="Rectangle 5">
            <a:extLst>
              <a:ext uri="{FF2B5EF4-FFF2-40B4-BE49-F238E27FC236}">
                <a16:creationId xmlns:a16="http://schemas.microsoft.com/office/drawing/2014/main" id="{AE3F310C-6925-4F1C-8A16-FEFDD00C666F}"/>
              </a:ext>
            </a:extLst>
          </p:cNvPr>
          <p:cNvSpPr/>
          <p:nvPr/>
        </p:nvSpPr>
        <p:spPr>
          <a:xfrm>
            <a:off x="830734" y="1535696"/>
            <a:ext cx="8816606" cy="461665"/>
          </a:xfrm>
          <a:prstGeom prst="rect">
            <a:avLst/>
          </a:prstGeom>
        </p:spPr>
        <p:txBody>
          <a:bodyPr wrap="square">
            <a:spAutoFit/>
          </a:bodyPr>
          <a:lstStyle/>
          <a:p>
            <a:r>
              <a:rPr lang="en-US" sz="1200" dirty="0">
                <a:solidFill>
                  <a:schemeClr val="bg1">
                    <a:lumMod val="65000"/>
                  </a:schemeClr>
                </a:solidFill>
              </a:rPr>
              <a:t>Use this slide to present what approaches you implement to meet this criteria. Provide details about the approaches with examples of implementation. You may add slides as much as you see fit.</a:t>
            </a:r>
          </a:p>
        </p:txBody>
      </p:sp>
    </p:spTree>
    <p:extLst>
      <p:ext uri="{BB962C8B-B14F-4D97-AF65-F5344CB8AC3E}">
        <p14:creationId xmlns:p14="http://schemas.microsoft.com/office/powerpoint/2010/main" val="27598087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1AD24-D23D-457A-B568-F0AF575241C1}"/>
              </a:ext>
            </a:extLst>
          </p:cNvPr>
          <p:cNvSpPr>
            <a:spLocks noGrp="1"/>
          </p:cNvSpPr>
          <p:nvPr>
            <p:ph type="title"/>
          </p:nvPr>
        </p:nvSpPr>
        <p:spPr>
          <a:xfrm>
            <a:off x="1101846" y="402787"/>
            <a:ext cx="8443598" cy="310891"/>
          </a:xfrm>
        </p:spPr>
        <p:txBody>
          <a:bodyPr/>
          <a:lstStyle/>
          <a:p>
            <a:r>
              <a:rPr lang="en-US" sz="2000" dirty="0">
                <a:solidFill>
                  <a:srgbClr val="11B3AB"/>
                </a:solidFill>
              </a:rPr>
              <a:t>People</a:t>
            </a:r>
            <a:br>
              <a:rPr lang="en-US" sz="2000" dirty="0">
                <a:solidFill>
                  <a:srgbClr val="11B3AB"/>
                </a:solidFill>
              </a:rPr>
            </a:br>
            <a:r>
              <a:rPr lang="en-US" sz="1600" dirty="0"/>
              <a:t>Talent Attraction, Development and Growth (25%)</a:t>
            </a:r>
            <a:br>
              <a:rPr lang="en-US" sz="1600" dirty="0"/>
            </a:br>
            <a:r>
              <a:rPr lang="en-US" sz="1200" b="0" i="1" dirty="0"/>
              <a:t>This criterion evaluates the marina's commitment to providing employees with the tools, resources, and opportunities to develop their skills and advance their careers.</a:t>
            </a:r>
            <a:br>
              <a:rPr lang="en-US" sz="1200" b="0" i="1" dirty="0"/>
            </a:br>
            <a:endParaRPr lang="en-US" sz="1200" b="0" i="1" dirty="0"/>
          </a:p>
        </p:txBody>
      </p:sp>
      <p:sp>
        <p:nvSpPr>
          <p:cNvPr id="11" name="Title 1">
            <a:extLst>
              <a:ext uri="{FF2B5EF4-FFF2-40B4-BE49-F238E27FC236}">
                <a16:creationId xmlns:a16="http://schemas.microsoft.com/office/drawing/2014/main" id="{48EF9224-E582-48D7-B0E0-4017442FFF5C}"/>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endParaRPr lang="en-US" sz="1600" dirty="0"/>
          </a:p>
        </p:txBody>
      </p:sp>
      <p:sp>
        <p:nvSpPr>
          <p:cNvPr id="6" name="Rectangle 5">
            <a:extLst>
              <a:ext uri="{FF2B5EF4-FFF2-40B4-BE49-F238E27FC236}">
                <a16:creationId xmlns:a16="http://schemas.microsoft.com/office/drawing/2014/main" id="{F4F0D84F-02D7-4703-B47A-C1145148873A}"/>
              </a:ext>
            </a:extLst>
          </p:cNvPr>
          <p:cNvSpPr/>
          <p:nvPr/>
        </p:nvSpPr>
        <p:spPr>
          <a:xfrm>
            <a:off x="830734" y="1535696"/>
            <a:ext cx="8816606" cy="461665"/>
          </a:xfrm>
          <a:prstGeom prst="rect">
            <a:avLst/>
          </a:prstGeom>
        </p:spPr>
        <p:txBody>
          <a:bodyPr wrap="square">
            <a:spAutoFit/>
          </a:bodyPr>
          <a:lstStyle/>
          <a:p>
            <a:r>
              <a:rPr lang="en-US" sz="1200" dirty="0">
                <a:solidFill>
                  <a:schemeClr val="bg1">
                    <a:lumMod val="65000"/>
                  </a:schemeClr>
                </a:solidFill>
              </a:rPr>
              <a:t>Use this slide to present what approaches you implement to meet this criteria. Provide details about the approaches with examples of implementation. You may add slides as much as you see fit.</a:t>
            </a:r>
          </a:p>
        </p:txBody>
      </p:sp>
    </p:spTree>
    <p:extLst>
      <p:ext uri="{BB962C8B-B14F-4D97-AF65-F5344CB8AC3E}">
        <p14:creationId xmlns:p14="http://schemas.microsoft.com/office/powerpoint/2010/main" val="9783160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1AD24-D23D-457A-B568-F0AF575241C1}"/>
              </a:ext>
            </a:extLst>
          </p:cNvPr>
          <p:cNvSpPr>
            <a:spLocks noGrp="1"/>
          </p:cNvSpPr>
          <p:nvPr>
            <p:ph type="title"/>
          </p:nvPr>
        </p:nvSpPr>
        <p:spPr>
          <a:xfrm>
            <a:off x="1101846" y="402787"/>
            <a:ext cx="8443598" cy="310891"/>
          </a:xfrm>
        </p:spPr>
        <p:txBody>
          <a:bodyPr/>
          <a:lstStyle/>
          <a:p>
            <a:r>
              <a:rPr lang="en-US" sz="2000" dirty="0">
                <a:solidFill>
                  <a:srgbClr val="11B3AB"/>
                </a:solidFill>
              </a:rPr>
              <a:t>People</a:t>
            </a:r>
            <a:br>
              <a:rPr lang="en-US" sz="2000" dirty="0">
                <a:solidFill>
                  <a:srgbClr val="11B3AB"/>
                </a:solidFill>
              </a:rPr>
            </a:br>
            <a:r>
              <a:rPr lang="en-US" sz="1600" dirty="0"/>
              <a:t>Results (50%)</a:t>
            </a:r>
            <a:br>
              <a:rPr lang="en-US" sz="1600" dirty="0"/>
            </a:br>
            <a:r>
              <a:rPr lang="en-US" sz="1200" b="0" i="1" dirty="0"/>
              <a:t>This criterion focuses on the tangible outcomes of the marina's focus on its people, as reflected in key metrics related to employee satisfaction, retention, and well-being.</a:t>
            </a:r>
            <a:br>
              <a:rPr lang="en-US" sz="1200" b="0" i="1" dirty="0"/>
            </a:br>
            <a:br>
              <a:rPr lang="en-US" sz="1200" b="0" i="1" dirty="0"/>
            </a:br>
            <a:endParaRPr lang="en-US" sz="1200" b="0" i="1" dirty="0"/>
          </a:p>
        </p:txBody>
      </p:sp>
      <p:sp>
        <p:nvSpPr>
          <p:cNvPr id="11" name="Title 1">
            <a:extLst>
              <a:ext uri="{FF2B5EF4-FFF2-40B4-BE49-F238E27FC236}">
                <a16:creationId xmlns:a16="http://schemas.microsoft.com/office/drawing/2014/main" id="{48EF9224-E582-48D7-B0E0-4017442FFF5C}"/>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endParaRPr lang="en-US" sz="1600" dirty="0"/>
          </a:p>
        </p:txBody>
      </p:sp>
      <p:grpSp>
        <p:nvGrpSpPr>
          <p:cNvPr id="6" name="Group 5">
            <a:extLst>
              <a:ext uri="{FF2B5EF4-FFF2-40B4-BE49-F238E27FC236}">
                <a16:creationId xmlns:a16="http://schemas.microsoft.com/office/drawing/2014/main" id="{5120FB8C-CA78-4D0F-9DE5-FA4ED5FA3427}"/>
              </a:ext>
            </a:extLst>
          </p:cNvPr>
          <p:cNvGrpSpPr/>
          <p:nvPr/>
        </p:nvGrpSpPr>
        <p:grpSpPr>
          <a:xfrm>
            <a:off x="830734" y="2377226"/>
            <a:ext cx="3558386" cy="2171384"/>
            <a:chOff x="830734" y="2377226"/>
            <a:chExt cx="3558386" cy="2171384"/>
          </a:xfrm>
        </p:grpSpPr>
        <p:graphicFrame>
          <p:nvGraphicFramePr>
            <p:cNvPr id="7" name="Content Placeholder 5">
              <a:extLst>
                <a:ext uri="{FF2B5EF4-FFF2-40B4-BE49-F238E27FC236}">
                  <a16:creationId xmlns:a16="http://schemas.microsoft.com/office/drawing/2014/main" id="{FD14743F-BBBD-4361-80BA-F21807C34FF2}"/>
                </a:ext>
              </a:extLst>
            </p:cNvPr>
            <p:cNvGraphicFramePr>
              <a:graphicFrameLocks/>
            </p:cNvGraphicFramePr>
            <p:nvPr>
              <p:extLst>
                <p:ext uri="{D42A27DB-BD31-4B8C-83A1-F6EECF244321}">
                  <p14:modId xmlns:p14="http://schemas.microsoft.com/office/powerpoint/2010/main" val="3001327006"/>
                </p:ext>
              </p:extLst>
            </p:nvPr>
          </p:nvGraphicFramePr>
          <p:xfrm>
            <a:off x="830734" y="2377226"/>
            <a:ext cx="2675363" cy="1805299"/>
          </p:xfrm>
          <a:graphic>
            <a:graphicData uri="http://schemas.openxmlformats.org/drawingml/2006/chart">
              <c:chart xmlns:c="http://schemas.openxmlformats.org/drawingml/2006/chart" xmlns:r="http://schemas.openxmlformats.org/officeDocument/2006/relationships" r:id="rId2"/>
            </a:graphicData>
          </a:graphic>
        </p:graphicFrame>
        <p:sp>
          <p:nvSpPr>
            <p:cNvPr id="10" name="Rectangle 9">
              <a:extLst>
                <a:ext uri="{FF2B5EF4-FFF2-40B4-BE49-F238E27FC236}">
                  <a16:creationId xmlns:a16="http://schemas.microsoft.com/office/drawing/2014/main" id="{B4E0D284-F1CD-4E07-8A33-01CCBAB5B841}"/>
                </a:ext>
              </a:extLst>
            </p:cNvPr>
            <p:cNvSpPr/>
            <p:nvPr/>
          </p:nvSpPr>
          <p:spPr>
            <a:xfrm>
              <a:off x="830734" y="4086945"/>
              <a:ext cx="3558386" cy="461665"/>
            </a:xfrm>
            <a:prstGeom prst="rect">
              <a:avLst/>
            </a:prstGeom>
          </p:spPr>
          <p:txBody>
            <a:bodyPr wrap="square">
              <a:spAutoFit/>
            </a:bodyPr>
            <a:lstStyle/>
            <a:p>
              <a:pPr marL="171450" indent="-171450">
                <a:buFont typeface="Arial" panose="020B0604020202020204" pitchFamily="34" charset="0"/>
                <a:buChar char="•"/>
              </a:pPr>
              <a:r>
                <a:rPr lang="en-US" sz="1200" dirty="0">
                  <a:solidFill>
                    <a:srgbClr val="FF0000"/>
                  </a:solidFill>
                </a:rPr>
                <a:t>Please change the data to match your results</a:t>
              </a:r>
            </a:p>
            <a:p>
              <a:pPr marL="171450" indent="-171450">
                <a:buFont typeface="Arial" panose="020B0604020202020204" pitchFamily="34" charset="0"/>
                <a:buChar char="•"/>
              </a:pPr>
              <a:r>
                <a:rPr lang="en-US" sz="1200" dirty="0">
                  <a:solidFill>
                    <a:srgbClr val="FF0000"/>
                  </a:solidFill>
                </a:rPr>
                <a:t>You may add charts as </a:t>
              </a:r>
              <a:r>
                <a:rPr lang="en-US" sz="1200">
                  <a:solidFill>
                    <a:srgbClr val="FF0000"/>
                  </a:solidFill>
                </a:rPr>
                <a:t>many as you see fit  </a:t>
              </a:r>
              <a:endParaRPr lang="en-US" sz="1200" dirty="0">
                <a:solidFill>
                  <a:srgbClr val="FF0000"/>
                </a:solidFill>
              </a:endParaRPr>
            </a:p>
          </p:txBody>
        </p:sp>
      </p:grpSp>
      <p:sp>
        <p:nvSpPr>
          <p:cNvPr id="12" name="Rectangle 11">
            <a:extLst>
              <a:ext uri="{FF2B5EF4-FFF2-40B4-BE49-F238E27FC236}">
                <a16:creationId xmlns:a16="http://schemas.microsoft.com/office/drawing/2014/main" id="{CEA248B7-0112-4280-B804-FC0F03142301}"/>
              </a:ext>
            </a:extLst>
          </p:cNvPr>
          <p:cNvSpPr/>
          <p:nvPr/>
        </p:nvSpPr>
        <p:spPr>
          <a:xfrm>
            <a:off x="830734" y="1535696"/>
            <a:ext cx="8816606" cy="461665"/>
          </a:xfrm>
          <a:prstGeom prst="rect">
            <a:avLst/>
          </a:prstGeom>
        </p:spPr>
        <p:txBody>
          <a:bodyPr wrap="square">
            <a:spAutoFit/>
          </a:bodyPr>
          <a:lstStyle/>
          <a:p>
            <a:r>
              <a:rPr lang="en-US" sz="1200" dirty="0">
                <a:solidFill>
                  <a:schemeClr val="bg1">
                    <a:lumMod val="65000"/>
                  </a:schemeClr>
                </a:solidFill>
              </a:rPr>
              <a:t>Use this slide to present what approaches you implement to meet this criteria. Provide details about the approaches with examples of implementation. You may add slides as much as you see fit.</a:t>
            </a:r>
          </a:p>
        </p:txBody>
      </p:sp>
    </p:spTree>
    <p:extLst>
      <p:ext uri="{BB962C8B-B14F-4D97-AF65-F5344CB8AC3E}">
        <p14:creationId xmlns:p14="http://schemas.microsoft.com/office/powerpoint/2010/main" val="35389968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A41D888-098E-4E77-B221-B8E66C4D3DE1}"/>
              </a:ext>
            </a:extLst>
          </p:cNvPr>
          <p:cNvSpPr/>
          <p:nvPr/>
        </p:nvSpPr>
        <p:spPr>
          <a:xfrm>
            <a:off x="8910694" y="2550575"/>
            <a:ext cx="3101766" cy="4152794"/>
          </a:xfrm>
          <a:prstGeom prst="rect">
            <a:avLst/>
          </a:prstGeom>
          <a:solidFill>
            <a:srgbClr val="E5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BCF2212-C659-4CFB-B915-EAFFBE621C1F}"/>
              </a:ext>
            </a:extLst>
          </p:cNvPr>
          <p:cNvSpPr/>
          <p:nvPr/>
        </p:nvSpPr>
        <p:spPr>
          <a:xfrm>
            <a:off x="1084813" y="4624761"/>
            <a:ext cx="7339482" cy="2078608"/>
          </a:xfrm>
          <a:prstGeom prst="rect">
            <a:avLst/>
          </a:prstGeom>
          <a:solidFill>
            <a:srgbClr val="E5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605C748-9B58-4462-A1A3-0A93FC8FA0BE}"/>
              </a:ext>
            </a:extLst>
          </p:cNvPr>
          <p:cNvSpPr/>
          <p:nvPr/>
        </p:nvSpPr>
        <p:spPr>
          <a:xfrm>
            <a:off x="1067780" y="1939711"/>
            <a:ext cx="7339482" cy="1666548"/>
          </a:xfrm>
          <a:prstGeom prst="rect">
            <a:avLst/>
          </a:prstGeom>
          <a:solidFill>
            <a:srgbClr val="E5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A13E1F2C-270F-42C3-8776-A61B78AFE566}"/>
              </a:ext>
            </a:extLst>
          </p:cNvPr>
          <p:cNvSpPr>
            <a:spLocks noGrp="1"/>
          </p:cNvSpPr>
          <p:nvPr>
            <p:ph sz="quarter" idx="10"/>
          </p:nvPr>
        </p:nvSpPr>
        <p:spPr>
          <a:xfrm>
            <a:off x="1101846" y="1320801"/>
            <a:ext cx="7305416" cy="467338"/>
          </a:xfrm>
        </p:spPr>
        <p:txBody>
          <a:bodyPr/>
          <a:lstStyle/>
          <a:p>
            <a:pPr algn="just">
              <a:lnSpc>
                <a:spcPct val="125000"/>
              </a:lnSpc>
              <a:spcBef>
                <a:spcPts val="0"/>
              </a:spcBef>
            </a:pPr>
            <a:r>
              <a:rPr lang="en-US" sz="1000" i="1" dirty="0"/>
              <a:t>This criterion assesses the marina's strategic approach to sustainability, including leadership commitment, comprehensive planning, impact assessment, and stakeholder engagement.</a:t>
            </a:r>
          </a:p>
        </p:txBody>
      </p:sp>
      <p:sp>
        <p:nvSpPr>
          <p:cNvPr id="5" name="Content Placeholder 4">
            <a:extLst>
              <a:ext uri="{FF2B5EF4-FFF2-40B4-BE49-F238E27FC236}">
                <a16:creationId xmlns:a16="http://schemas.microsoft.com/office/drawing/2014/main" id="{3A06EE0C-589B-46F4-9B8C-391214B753D3}"/>
              </a:ext>
            </a:extLst>
          </p:cNvPr>
          <p:cNvSpPr>
            <a:spLocks noGrp="1"/>
          </p:cNvSpPr>
          <p:nvPr>
            <p:ph sz="quarter" idx="12"/>
          </p:nvPr>
        </p:nvSpPr>
        <p:spPr>
          <a:xfrm>
            <a:off x="1101845" y="1015841"/>
            <a:ext cx="4505123" cy="215444"/>
          </a:xfrm>
        </p:spPr>
        <p:txBody>
          <a:bodyPr/>
          <a:lstStyle/>
          <a:p>
            <a:pPr algn="just"/>
            <a:r>
              <a:rPr lang="en-US" sz="1400" b="1" dirty="0"/>
              <a:t>6.1 Sustainability Strategy (25%) </a:t>
            </a:r>
          </a:p>
        </p:txBody>
      </p:sp>
      <p:sp>
        <p:nvSpPr>
          <p:cNvPr id="3" name="Title 2">
            <a:extLst>
              <a:ext uri="{FF2B5EF4-FFF2-40B4-BE49-F238E27FC236}">
                <a16:creationId xmlns:a16="http://schemas.microsoft.com/office/drawing/2014/main" id="{2CE7ED57-8B8C-43F4-B428-38949D9B8173}"/>
              </a:ext>
            </a:extLst>
          </p:cNvPr>
          <p:cNvSpPr>
            <a:spLocks noGrp="1"/>
          </p:cNvSpPr>
          <p:nvPr>
            <p:ph type="title"/>
          </p:nvPr>
        </p:nvSpPr>
        <p:spPr/>
        <p:txBody>
          <a:bodyPr/>
          <a:lstStyle/>
          <a:p>
            <a:pPr algn="just"/>
            <a:r>
              <a:rPr lang="en-US" dirty="0"/>
              <a:t>Sustainability</a:t>
            </a:r>
          </a:p>
        </p:txBody>
      </p:sp>
      <p:sp>
        <p:nvSpPr>
          <p:cNvPr id="6" name="Content Placeholder 4">
            <a:extLst>
              <a:ext uri="{FF2B5EF4-FFF2-40B4-BE49-F238E27FC236}">
                <a16:creationId xmlns:a16="http://schemas.microsoft.com/office/drawing/2014/main" id="{E90CA84B-81EC-4765-A183-AD3E7C4EBAAF}"/>
              </a:ext>
            </a:extLst>
          </p:cNvPr>
          <p:cNvSpPr txBox="1">
            <a:spLocks/>
          </p:cNvSpPr>
          <p:nvPr/>
        </p:nvSpPr>
        <p:spPr>
          <a:xfrm>
            <a:off x="1101845" y="3811695"/>
            <a:ext cx="4460741" cy="215444"/>
          </a:xfrm>
          <a:prstGeom prst="rect">
            <a:avLst/>
          </a:prstGeom>
        </p:spPr>
        <p:txBody>
          <a:bodyPr vert="horz" wrap="square" lIns="0" tIns="0" rIns="0" bIns="0" rtlCol="0" anchor="b" anchorCtr="0">
            <a:spAutoFit/>
          </a:bodyPr>
          <a:lstStyle>
            <a:lvl1pPr marL="0" indent="0" algn="l" defTabSz="914400" rtl="0" eaLnBrk="1" latinLnBrk="0" hangingPunct="1">
              <a:lnSpc>
                <a:spcPct val="100000"/>
              </a:lnSpc>
              <a:spcBef>
                <a:spcPts val="600"/>
              </a:spcBef>
              <a:buFont typeface="Arial" panose="020B0604020202020204" pitchFamily="34" charset="0"/>
              <a:buNone/>
              <a:defRPr sz="2000" kern="1200">
                <a:solidFill>
                  <a:srgbClr val="13C5BD"/>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1400" b="1" dirty="0"/>
              <a:t>6.2 Sustainability Programs (25%)</a:t>
            </a:r>
          </a:p>
        </p:txBody>
      </p:sp>
      <p:sp>
        <p:nvSpPr>
          <p:cNvPr id="10" name="Content Placeholder 4">
            <a:extLst>
              <a:ext uri="{FF2B5EF4-FFF2-40B4-BE49-F238E27FC236}">
                <a16:creationId xmlns:a16="http://schemas.microsoft.com/office/drawing/2014/main" id="{781201F7-ECF9-48BF-9BCC-480ED7E502C3}"/>
              </a:ext>
            </a:extLst>
          </p:cNvPr>
          <p:cNvSpPr txBox="1">
            <a:spLocks/>
          </p:cNvSpPr>
          <p:nvPr/>
        </p:nvSpPr>
        <p:spPr>
          <a:xfrm>
            <a:off x="8934199" y="990600"/>
            <a:ext cx="2616573" cy="430887"/>
          </a:xfrm>
          <a:prstGeom prst="rect">
            <a:avLst/>
          </a:prstGeom>
        </p:spPr>
        <p:txBody>
          <a:bodyPr vert="horz" wrap="square" lIns="0" tIns="0" rIns="0" bIns="0" rtlCol="0" anchor="b" anchorCtr="0">
            <a:spAutoFit/>
          </a:bodyPr>
          <a:lstStyle>
            <a:lvl1pPr marL="0" indent="0" algn="l" defTabSz="914400" rtl="0" eaLnBrk="1" latinLnBrk="0" hangingPunct="1">
              <a:lnSpc>
                <a:spcPct val="100000"/>
              </a:lnSpc>
              <a:spcBef>
                <a:spcPts val="600"/>
              </a:spcBef>
              <a:buFont typeface="Arial" panose="020B0604020202020204" pitchFamily="34" charset="0"/>
              <a:buNone/>
              <a:defRPr sz="2000" kern="1200">
                <a:solidFill>
                  <a:srgbClr val="13C5BD"/>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1400" b="1" dirty="0"/>
              <a:t>6.3 Sustainability Results (50%)</a:t>
            </a:r>
          </a:p>
        </p:txBody>
      </p:sp>
      <p:sp>
        <p:nvSpPr>
          <p:cNvPr id="11" name="Content Placeholder 3">
            <a:extLst>
              <a:ext uri="{FF2B5EF4-FFF2-40B4-BE49-F238E27FC236}">
                <a16:creationId xmlns:a16="http://schemas.microsoft.com/office/drawing/2014/main" id="{F5A28BBC-29CD-42E3-8D71-3752BDE51916}"/>
              </a:ext>
            </a:extLst>
          </p:cNvPr>
          <p:cNvSpPr txBox="1">
            <a:spLocks/>
          </p:cNvSpPr>
          <p:nvPr/>
        </p:nvSpPr>
        <p:spPr>
          <a:xfrm>
            <a:off x="8934199" y="2643914"/>
            <a:ext cx="3078261" cy="3504537"/>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1000" dirty="0"/>
              <a:t>The marina tracks a comprehensive suite of sustainability and environmental performance indicators, demonstrating favorable trends over time.</a:t>
            </a:r>
          </a:p>
          <a:p>
            <a:r>
              <a:rPr lang="en-US" sz="1000" dirty="0"/>
              <a:t>Examples of Relevant Metrics</a:t>
            </a:r>
          </a:p>
          <a:p>
            <a:pPr marL="171450" indent="-171450">
              <a:buFont typeface="Arial" panose="020B0604020202020204" pitchFamily="34" charset="0"/>
              <a:buChar char="•"/>
            </a:pPr>
            <a:r>
              <a:rPr lang="en-US" sz="1000" dirty="0"/>
              <a:t>Energy Consumption/Efficiency</a:t>
            </a:r>
          </a:p>
          <a:p>
            <a:pPr marL="171450" indent="-171450">
              <a:buFont typeface="Arial" panose="020B0604020202020204" pitchFamily="34" charset="0"/>
              <a:buChar char="•"/>
            </a:pPr>
            <a:r>
              <a:rPr lang="en-US" sz="1000" dirty="0"/>
              <a:t>Greenhouse Gas Emissions </a:t>
            </a:r>
          </a:p>
          <a:p>
            <a:pPr marL="171450" indent="-171450">
              <a:buFont typeface="Arial" panose="020B0604020202020204" pitchFamily="34" charset="0"/>
              <a:buChar char="•"/>
            </a:pPr>
            <a:r>
              <a:rPr lang="en-US" sz="1000" dirty="0"/>
              <a:t>Water Consumption/Efficiency</a:t>
            </a:r>
          </a:p>
          <a:p>
            <a:pPr marL="171450" indent="-171450">
              <a:buFont typeface="Arial" panose="020B0604020202020204" pitchFamily="34" charset="0"/>
              <a:buChar char="•"/>
            </a:pPr>
            <a:r>
              <a:rPr lang="en-US" sz="1000" dirty="0"/>
              <a:t>Waste Generation</a:t>
            </a:r>
          </a:p>
          <a:p>
            <a:pPr marL="171450" indent="-171450">
              <a:buFont typeface="Arial" panose="020B0604020202020204" pitchFamily="34" charset="0"/>
              <a:buChar char="•"/>
            </a:pPr>
            <a:r>
              <a:rPr lang="en-US" sz="1000" dirty="0"/>
              <a:t>Recycling Rates</a:t>
            </a:r>
          </a:p>
          <a:p>
            <a:pPr marL="171450" indent="-171450">
              <a:buFont typeface="Arial" panose="020B0604020202020204" pitchFamily="34" charset="0"/>
              <a:buChar char="•"/>
            </a:pPr>
            <a:r>
              <a:rPr lang="en-US" sz="1000" dirty="0"/>
              <a:t>Biodiversity Metrics </a:t>
            </a:r>
          </a:p>
          <a:p>
            <a:pPr marL="171450" indent="-171450">
              <a:buFont typeface="Arial" panose="020B0604020202020204" pitchFamily="34" charset="0"/>
              <a:buChar char="•"/>
            </a:pPr>
            <a:r>
              <a:rPr lang="en-US" sz="1000" dirty="0"/>
              <a:t>Customer Awareness/Engagement in Sustainability Programs</a:t>
            </a:r>
          </a:p>
          <a:p>
            <a:pPr marL="171450" indent="-171450">
              <a:buFont typeface="Arial" panose="020B0604020202020204" pitchFamily="34" charset="0"/>
              <a:buChar char="•"/>
            </a:pPr>
            <a:r>
              <a:rPr lang="en-US" sz="1000" dirty="0"/>
              <a:t>Local job creation</a:t>
            </a:r>
          </a:p>
          <a:p>
            <a:pPr marL="171450" indent="-171450">
              <a:buFont typeface="Arial" panose="020B0604020202020204" pitchFamily="34" charset="0"/>
              <a:buChar char="•"/>
            </a:pPr>
            <a:r>
              <a:rPr lang="en-US" sz="1000" dirty="0"/>
              <a:t>Community engagement initiatives and investment</a:t>
            </a:r>
          </a:p>
          <a:p>
            <a:pPr marL="171450" indent="-171450">
              <a:buFont typeface="Arial" panose="020B0604020202020204" pitchFamily="34" charset="0"/>
              <a:buChar char="•"/>
            </a:pPr>
            <a:r>
              <a:rPr lang="en-US" sz="1000" dirty="0"/>
              <a:t>Customer satisfaction with sustainability efforts</a:t>
            </a:r>
          </a:p>
        </p:txBody>
      </p:sp>
      <p:sp>
        <p:nvSpPr>
          <p:cNvPr id="12" name="Rectangle 11">
            <a:extLst>
              <a:ext uri="{FF2B5EF4-FFF2-40B4-BE49-F238E27FC236}">
                <a16:creationId xmlns:a16="http://schemas.microsoft.com/office/drawing/2014/main" id="{4C5A9AA4-6912-462A-9352-398BED713C1A}"/>
              </a:ext>
            </a:extLst>
          </p:cNvPr>
          <p:cNvSpPr/>
          <p:nvPr/>
        </p:nvSpPr>
        <p:spPr>
          <a:xfrm>
            <a:off x="647700" y="990600"/>
            <a:ext cx="319696" cy="57965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Enablers</a:t>
            </a:r>
          </a:p>
        </p:txBody>
      </p:sp>
      <p:sp>
        <p:nvSpPr>
          <p:cNvPr id="13" name="Rectangle 12">
            <a:extLst>
              <a:ext uri="{FF2B5EF4-FFF2-40B4-BE49-F238E27FC236}">
                <a16:creationId xmlns:a16="http://schemas.microsoft.com/office/drawing/2014/main" id="{9667B393-42FE-47C4-9486-D3A936379DE0}"/>
              </a:ext>
            </a:extLst>
          </p:cNvPr>
          <p:cNvSpPr/>
          <p:nvPr/>
        </p:nvSpPr>
        <p:spPr>
          <a:xfrm>
            <a:off x="8507646" y="990600"/>
            <a:ext cx="319697" cy="58726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Results</a:t>
            </a:r>
          </a:p>
        </p:txBody>
      </p:sp>
      <p:sp>
        <p:nvSpPr>
          <p:cNvPr id="14" name="Content Placeholder 3">
            <a:extLst>
              <a:ext uri="{FF2B5EF4-FFF2-40B4-BE49-F238E27FC236}">
                <a16:creationId xmlns:a16="http://schemas.microsoft.com/office/drawing/2014/main" id="{DC803F74-68D9-4237-A5F8-2D7E2710BE45}"/>
              </a:ext>
            </a:extLst>
          </p:cNvPr>
          <p:cNvSpPr txBox="1">
            <a:spLocks/>
          </p:cNvSpPr>
          <p:nvPr/>
        </p:nvSpPr>
        <p:spPr>
          <a:xfrm>
            <a:off x="1158509" y="2064657"/>
            <a:ext cx="7298945" cy="1541601"/>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just">
              <a:buFont typeface="Arial" panose="020B0604020202020204" pitchFamily="34" charset="0"/>
              <a:buChar char="•"/>
            </a:pPr>
            <a:r>
              <a:rPr lang="en-US" sz="1000" dirty="0"/>
              <a:t>Leaders champion sustainability as a core value, integrating it into strategic planning, decision-making, and performance evaluation.</a:t>
            </a:r>
          </a:p>
          <a:p>
            <a:pPr marL="285750" indent="-285750" algn="just">
              <a:buFont typeface="Arial" panose="020B0604020202020204" pitchFamily="34" charset="0"/>
              <a:buChar char="•"/>
            </a:pPr>
            <a:r>
              <a:rPr lang="en-US" sz="1000" dirty="0"/>
              <a:t>The marina has a comprehensive sustainability strategy with clear goals, targets, and timelines aligned with relevant global frameworks, like UN SDGS.</a:t>
            </a:r>
          </a:p>
          <a:p>
            <a:pPr marL="285750" indent="-285750" algn="just">
              <a:buFont typeface="Arial" panose="020B0604020202020204" pitchFamily="34" charset="0"/>
              <a:buChar char="•"/>
            </a:pPr>
            <a:r>
              <a:rPr lang="en-US" sz="1000" dirty="0"/>
              <a:t>The marina conducts environmental impact assessments for major projects to guide sustainable decision-making.</a:t>
            </a:r>
          </a:p>
          <a:p>
            <a:pPr marL="285750" indent="-285750" algn="just">
              <a:buFont typeface="Arial" panose="020B0604020202020204" pitchFamily="34" charset="0"/>
              <a:buChar char="•"/>
            </a:pPr>
            <a:r>
              <a:rPr lang="en-US" sz="1000" dirty="0"/>
              <a:t>The marina actively engages stakeholders (employees, customers, community) in its sustainability journey, fostering collaboration and shared responsibility.</a:t>
            </a:r>
          </a:p>
        </p:txBody>
      </p:sp>
      <p:sp>
        <p:nvSpPr>
          <p:cNvPr id="15" name="Content Placeholder 3">
            <a:extLst>
              <a:ext uri="{FF2B5EF4-FFF2-40B4-BE49-F238E27FC236}">
                <a16:creationId xmlns:a16="http://schemas.microsoft.com/office/drawing/2014/main" id="{A9D560F8-D090-44FC-A79A-7BACE218F19F}"/>
              </a:ext>
            </a:extLst>
          </p:cNvPr>
          <p:cNvSpPr txBox="1">
            <a:spLocks/>
          </p:cNvSpPr>
          <p:nvPr/>
        </p:nvSpPr>
        <p:spPr>
          <a:xfrm>
            <a:off x="1101242" y="4097864"/>
            <a:ext cx="7429909" cy="743857"/>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5000"/>
              </a:lnSpc>
              <a:spcBef>
                <a:spcPts val="0"/>
              </a:spcBef>
            </a:pPr>
            <a:r>
              <a:rPr lang="en-US" sz="1000" i="1" dirty="0"/>
              <a:t>This criterion evaluates the marina's implementation of sustainable practices, focusing on its environmental management system, sourcing, resource conservation, innovation, and outreach initiatives.</a:t>
            </a:r>
          </a:p>
        </p:txBody>
      </p:sp>
      <p:sp>
        <p:nvSpPr>
          <p:cNvPr id="16" name="Content Placeholder 3">
            <a:extLst>
              <a:ext uri="{FF2B5EF4-FFF2-40B4-BE49-F238E27FC236}">
                <a16:creationId xmlns:a16="http://schemas.microsoft.com/office/drawing/2014/main" id="{0322A4A0-ED97-412B-8FFA-8D83C9E61499}"/>
              </a:ext>
            </a:extLst>
          </p:cNvPr>
          <p:cNvSpPr txBox="1">
            <a:spLocks/>
          </p:cNvSpPr>
          <p:nvPr/>
        </p:nvSpPr>
        <p:spPr>
          <a:xfrm>
            <a:off x="1158508" y="4787361"/>
            <a:ext cx="7083617" cy="1764435"/>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just">
              <a:buFont typeface="Arial" panose="020B0604020202020204" pitchFamily="34" charset="0"/>
              <a:buChar char="•"/>
            </a:pPr>
            <a:r>
              <a:rPr lang="en-US" sz="1000" dirty="0"/>
              <a:t>The marina implements a robust Environmental Management System (e.g., ISO 14001) to systematize its sustainability efforts across all operations.</a:t>
            </a:r>
          </a:p>
          <a:p>
            <a:pPr marL="285750" indent="-285750" algn="just">
              <a:buFont typeface="Arial" panose="020B0604020202020204" pitchFamily="34" charset="0"/>
              <a:buChar char="•"/>
            </a:pPr>
            <a:r>
              <a:rPr lang="en-US" sz="1000" dirty="0"/>
              <a:t>The marina employs sustainable sourcing practices, prioritizing responsible suppliers and minimizing its environmental footprint.</a:t>
            </a:r>
          </a:p>
          <a:p>
            <a:pPr marL="285750" indent="-285750" algn="just">
              <a:buFont typeface="Arial" panose="020B0604020202020204" pitchFamily="34" charset="0"/>
              <a:buChar char="•"/>
            </a:pPr>
            <a:r>
              <a:rPr lang="en-US" sz="1000" dirty="0"/>
              <a:t>The marina has implemented initiatives focused on resource conservation (energy, water, waste reduction).</a:t>
            </a:r>
          </a:p>
          <a:p>
            <a:pPr marL="285750" indent="-285750" algn="just">
              <a:buFont typeface="Arial" panose="020B0604020202020204" pitchFamily="34" charset="0"/>
              <a:buChar char="•"/>
            </a:pPr>
            <a:r>
              <a:rPr lang="en-US" sz="1000" dirty="0"/>
              <a:t>The marina demonstrates innovation in reducing its environmental impact through the adoption of best practices or cutting-edge technologies.</a:t>
            </a:r>
          </a:p>
          <a:p>
            <a:pPr marL="285750" indent="-285750" algn="just">
              <a:buFont typeface="Arial" panose="020B0604020202020204" pitchFamily="34" charset="0"/>
              <a:buChar char="•"/>
            </a:pPr>
            <a:r>
              <a:rPr lang="en-US" sz="1000" dirty="0"/>
              <a:t>The marina engages in outreach and education programs to promote sustainable boating practices and marine conservation awareness.</a:t>
            </a:r>
          </a:p>
        </p:txBody>
      </p:sp>
      <p:sp>
        <p:nvSpPr>
          <p:cNvPr id="17" name="Content Placeholder 3">
            <a:extLst>
              <a:ext uri="{FF2B5EF4-FFF2-40B4-BE49-F238E27FC236}">
                <a16:creationId xmlns:a16="http://schemas.microsoft.com/office/drawing/2014/main" id="{CB6AE720-5EAD-4F37-96FB-49723CDE586C}"/>
              </a:ext>
            </a:extLst>
          </p:cNvPr>
          <p:cNvSpPr txBox="1">
            <a:spLocks/>
          </p:cNvSpPr>
          <p:nvPr/>
        </p:nvSpPr>
        <p:spPr>
          <a:xfrm>
            <a:off x="8927727" y="1570873"/>
            <a:ext cx="3084733" cy="743857"/>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5000"/>
              </a:lnSpc>
              <a:spcBef>
                <a:spcPts val="0"/>
              </a:spcBef>
            </a:pPr>
            <a:r>
              <a:rPr lang="en-US" sz="1000" i="1" dirty="0"/>
              <a:t>This criterion focuses on the tangible outcomes of the marina's sustainability efforts, as demonstrated through key environmental performance metrics.</a:t>
            </a:r>
          </a:p>
        </p:txBody>
      </p:sp>
    </p:spTree>
    <p:extLst>
      <p:ext uri="{BB962C8B-B14F-4D97-AF65-F5344CB8AC3E}">
        <p14:creationId xmlns:p14="http://schemas.microsoft.com/office/powerpoint/2010/main" val="40908183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1AD24-D23D-457A-B568-F0AF575241C1}"/>
              </a:ext>
            </a:extLst>
          </p:cNvPr>
          <p:cNvSpPr>
            <a:spLocks noGrp="1"/>
          </p:cNvSpPr>
          <p:nvPr>
            <p:ph type="title"/>
          </p:nvPr>
        </p:nvSpPr>
        <p:spPr>
          <a:xfrm>
            <a:off x="1101846" y="402787"/>
            <a:ext cx="8443598" cy="310891"/>
          </a:xfrm>
        </p:spPr>
        <p:txBody>
          <a:bodyPr/>
          <a:lstStyle/>
          <a:p>
            <a:r>
              <a:rPr lang="en-US" sz="2000" dirty="0">
                <a:solidFill>
                  <a:srgbClr val="11B3AB"/>
                </a:solidFill>
              </a:rPr>
              <a:t>Sustainability</a:t>
            </a:r>
            <a:br>
              <a:rPr lang="en-US" sz="2000" dirty="0">
                <a:solidFill>
                  <a:srgbClr val="11B3AB"/>
                </a:solidFill>
              </a:rPr>
            </a:br>
            <a:r>
              <a:rPr lang="en-US" sz="1600" dirty="0"/>
              <a:t>Strategy (25%)</a:t>
            </a:r>
            <a:br>
              <a:rPr lang="en-US" sz="1600" dirty="0"/>
            </a:br>
            <a:r>
              <a:rPr lang="en-US" sz="1200" b="0" i="1" dirty="0"/>
              <a:t>This criterion assesses the marina's strategic approach to sustainability, including leadership commitment, comprehensive planning, impact assessment, and stakeholder engagement.</a:t>
            </a:r>
            <a:br>
              <a:rPr lang="en-US" sz="1200" b="0" i="1" dirty="0"/>
            </a:br>
            <a:br>
              <a:rPr lang="en-US" sz="1200" b="0" i="1" dirty="0"/>
            </a:br>
            <a:endParaRPr lang="en-US" sz="1200" b="0" i="1" dirty="0"/>
          </a:p>
        </p:txBody>
      </p:sp>
      <p:sp>
        <p:nvSpPr>
          <p:cNvPr id="11" name="Title 1">
            <a:extLst>
              <a:ext uri="{FF2B5EF4-FFF2-40B4-BE49-F238E27FC236}">
                <a16:creationId xmlns:a16="http://schemas.microsoft.com/office/drawing/2014/main" id="{48EF9224-E582-48D7-B0E0-4017442FFF5C}"/>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endParaRPr lang="en-US" sz="1600" dirty="0"/>
          </a:p>
        </p:txBody>
      </p:sp>
      <p:sp>
        <p:nvSpPr>
          <p:cNvPr id="6" name="Rectangle 5">
            <a:extLst>
              <a:ext uri="{FF2B5EF4-FFF2-40B4-BE49-F238E27FC236}">
                <a16:creationId xmlns:a16="http://schemas.microsoft.com/office/drawing/2014/main" id="{B5A76AAD-B1F0-41E1-98AD-5177B0D85482}"/>
              </a:ext>
            </a:extLst>
          </p:cNvPr>
          <p:cNvSpPr/>
          <p:nvPr/>
        </p:nvSpPr>
        <p:spPr>
          <a:xfrm>
            <a:off x="830734" y="1535696"/>
            <a:ext cx="8816606" cy="461665"/>
          </a:xfrm>
          <a:prstGeom prst="rect">
            <a:avLst/>
          </a:prstGeom>
        </p:spPr>
        <p:txBody>
          <a:bodyPr wrap="square">
            <a:spAutoFit/>
          </a:bodyPr>
          <a:lstStyle/>
          <a:p>
            <a:r>
              <a:rPr lang="en-US" sz="1200" dirty="0">
                <a:solidFill>
                  <a:schemeClr val="bg1">
                    <a:lumMod val="65000"/>
                  </a:schemeClr>
                </a:solidFill>
              </a:rPr>
              <a:t>Use this slide to present what approaches you implement to meet this criteria. Provide details about the approaches with examples of implementation. You may add slides as much as you see fit.</a:t>
            </a:r>
          </a:p>
        </p:txBody>
      </p:sp>
    </p:spTree>
    <p:extLst>
      <p:ext uri="{BB962C8B-B14F-4D97-AF65-F5344CB8AC3E}">
        <p14:creationId xmlns:p14="http://schemas.microsoft.com/office/powerpoint/2010/main" val="18508048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1AD24-D23D-457A-B568-F0AF575241C1}"/>
              </a:ext>
            </a:extLst>
          </p:cNvPr>
          <p:cNvSpPr>
            <a:spLocks noGrp="1"/>
          </p:cNvSpPr>
          <p:nvPr>
            <p:ph type="title"/>
          </p:nvPr>
        </p:nvSpPr>
        <p:spPr>
          <a:xfrm>
            <a:off x="1101846" y="402787"/>
            <a:ext cx="8443598" cy="310891"/>
          </a:xfrm>
        </p:spPr>
        <p:txBody>
          <a:bodyPr/>
          <a:lstStyle/>
          <a:p>
            <a:r>
              <a:rPr lang="en-US" sz="2000" dirty="0">
                <a:solidFill>
                  <a:srgbClr val="11B3AB"/>
                </a:solidFill>
              </a:rPr>
              <a:t>Sustainability</a:t>
            </a:r>
            <a:br>
              <a:rPr lang="en-US" sz="2000" dirty="0">
                <a:solidFill>
                  <a:srgbClr val="11B3AB"/>
                </a:solidFill>
              </a:rPr>
            </a:br>
            <a:r>
              <a:rPr lang="en-US" sz="1600" dirty="0"/>
              <a:t>Programs (25%)</a:t>
            </a:r>
            <a:br>
              <a:rPr lang="en-US" sz="1600" dirty="0"/>
            </a:br>
            <a:r>
              <a:rPr lang="en-US" sz="1200" b="0" i="1" dirty="0"/>
              <a:t>This criterion evaluates the marina's implementation of sustainable practices, focusing on its environmental management system, sourcing, resource conservation, innovation, and outreach initiatives.</a:t>
            </a:r>
            <a:br>
              <a:rPr lang="en-US" sz="1200" b="0" i="1" dirty="0"/>
            </a:br>
            <a:br>
              <a:rPr lang="en-US" sz="1200" b="0" i="1" dirty="0"/>
            </a:br>
            <a:br>
              <a:rPr lang="en-US" sz="1200" b="0" i="1" dirty="0"/>
            </a:br>
            <a:endParaRPr lang="en-US" sz="1200" b="0" i="1" dirty="0"/>
          </a:p>
        </p:txBody>
      </p:sp>
      <p:sp>
        <p:nvSpPr>
          <p:cNvPr id="11" name="Title 1">
            <a:extLst>
              <a:ext uri="{FF2B5EF4-FFF2-40B4-BE49-F238E27FC236}">
                <a16:creationId xmlns:a16="http://schemas.microsoft.com/office/drawing/2014/main" id="{48EF9224-E582-48D7-B0E0-4017442FFF5C}"/>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endParaRPr lang="en-US" sz="1600" dirty="0"/>
          </a:p>
        </p:txBody>
      </p:sp>
      <p:sp>
        <p:nvSpPr>
          <p:cNvPr id="6" name="Rectangle 5">
            <a:extLst>
              <a:ext uri="{FF2B5EF4-FFF2-40B4-BE49-F238E27FC236}">
                <a16:creationId xmlns:a16="http://schemas.microsoft.com/office/drawing/2014/main" id="{E03EFE13-D085-4889-BFF9-AB8E6EF34602}"/>
              </a:ext>
            </a:extLst>
          </p:cNvPr>
          <p:cNvSpPr/>
          <p:nvPr/>
        </p:nvSpPr>
        <p:spPr>
          <a:xfrm>
            <a:off x="830734" y="1535696"/>
            <a:ext cx="8816606" cy="461665"/>
          </a:xfrm>
          <a:prstGeom prst="rect">
            <a:avLst/>
          </a:prstGeom>
        </p:spPr>
        <p:txBody>
          <a:bodyPr wrap="square">
            <a:spAutoFit/>
          </a:bodyPr>
          <a:lstStyle/>
          <a:p>
            <a:r>
              <a:rPr lang="en-US" sz="1200" dirty="0">
                <a:solidFill>
                  <a:schemeClr val="bg1">
                    <a:lumMod val="65000"/>
                  </a:schemeClr>
                </a:solidFill>
              </a:rPr>
              <a:t>Use this slide to present what approaches you implement to meet this criteria. Provide details about the approaches with examples of implementation. You may add slides as much as you see fit.</a:t>
            </a:r>
          </a:p>
        </p:txBody>
      </p:sp>
    </p:spTree>
    <p:extLst>
      <p:ext uri="{BB962C8B-B14F-4D97-AF65-F5344CB8AC3E}">
        <p14:creationId xmlns:p14="http://schemas.microsoft.com/office/powerpoint/2010/main" val="35224181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1AD24-D23D-457A-B568-F0AF575241C1}"/>
              </a:ext>
            </a:extLst>
          </p:cNvPr>
          <p:cNvSpPr>
            <a:spLocks noGrp="1"/>
          </p:cNvSpPr>
          <p:nvPr>
            <p:ph type="title"/>
          </p:nvPr>
        </p:nvSpPr>
        <p:spPr>
          <a:xfrm>
            <a:off x="1101846" y="402787"/>
            <a:ext cx="8443598" cy="310891"/>
          </a:xfrm>
        </p:spPr>
        <p:txBody>
          <a:bodyPr/>
          <a:lstStyle/>
          <a:p>
            <a:r>
              <a:rPr lang="en-US" sz="2000" dirty="0">
                <a:solidFill>
                  <a:srgbClr val="11B3AB"/>
                </a:solidFill>
              </a:rPr>
              <a:t>Sustainability</a:t>
            </a:r>
            <a:br>
              <a:rPr lang="en-US" sz="2000" dirty="0">
                <a:solidFill>
                  <a:srgbClr val="11B3AB"/>
                </a:solidFill>
              </a:rPr>
            </a:br>
            <a:r>
              <a:rPr lang="en-US" sz="1600" dirty="0"/>
              <a:t>Results (50%)</a:t>
            </a:r>
            <a:br>
              <a:rPr lang="en-US" sz="1600" dirty="0"/>
            </a:br>
            <a:r>
              <a:rPr lang="en-US" sz="1200" b="0" i="1" dirty="0"/>
              <a:t>This criterion focuses on the tangible outcomes of the marina's sustainability efforts, as demonstrated through key environmental performance metrics.</a:t>
            </a:r>
          </a:p>
        </p:txBody>
      </p:sp>
      <p:sp>
        <p:nvSpPr>
          <p:cNvPr id="11" name="Title 1">
            <a:extLst>
              <a:ext uri="{FF2B5EF4-FFF2-40B4-BE49-F238E27FC236}">
                <a16:creationId xmlns:a16="http://schemas.microsoft.com/office/drawing/2014/main" id="{48EF9224-E582-48D7-B0E0-4017442FFF5C}"/>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endParaRPr lang="en-US" sz="1600" dirty="0"/>
          </a:p>
        </p:txBody>
      </p:sp>
      <p:grpSp>
        <p:nvGrpSpPr>
          <p:cNvPr id="6" name="Group 5">
            <a:extLst>
              <a:ext uri="{FF2B5EF4-FFF2-40B4-BE49-F238E27FC236}">
                <a16:creationId xmlns:a16="http://schemas.microsoft.com/office/drawing/2014/main" id="{7A3034DB-50AD-4FBC-97BE-BBA58D0C9D42}"/>
              </a:ext>
            </a:extLst>
          </p:cNvPr>
          <p:cNvGrpSpPr/>
          <p:nvPr/>
        </p:nvGrpSpPr>
        <p:grpSpPr>
          <a:xfrm>
            <a:off x="830734" y="2377226"/>
            <a:ext cx="3558386" cy="2171384"/>
            <a:chOff x="830734" y="2377226"/>
            <a:chExt cx="3558386" cy="2171384"/>
          </a:xfrm>
        </p:grpSpPr>
        <p:graphicFrame>
          <p:nvGraphicFramePr>
            <p:cNvPr id="7" name="Content Placeholder 5">
              <a:extLst>
                <a:ext uri="{FF2B5EF4-FFF2-40B4-BE49-F238E27FC236}">
                  <a16:creationId xmlns:a16="http://schemas.microsoft.com/office/drawing/2014/main" id="{12ECDFBB-6165-478C-A886-1C4977C83BB0}"/>
                </a:ext>
              </a:extLst>
            </p:cNvPr>
            <p:cNvGraphicFramePr>
              <a:graphicFrameLocks/>
            </p:cNvGraphicFramePr>
            <p:nvPr>
              <p:extLst>
                <p:ext uri="{D42A27DB-BD31-4B8C-83A1-F6EECF244321}">
                  <p14:modId xmlns:p14="http://schemas.microsoft.com/office/powerpoint/2010/main" val="3001327006"/>
                </p:ext>
              </p:extLst>
            </p:nvPr>
          </p:nvGraphicFramePr>
          <p:xfrm>
            <a:off x="830734" y="2377226"/>
            <a:ext cx="2675363" cy="1805299"/>
          </p:xfrm>
          <a:graphic>
            <a:graphicData uri="http://schemas.openxmlformats.org/drawingml/2006/chart">
              <c:chart xmlns:c="http://schemas.openxmlformats.org/drawingml/2006/chart" xmlns:r="http://schemas.openxmlformats.org/officeDocument/2006/relationships" r:id="rId2"/>
            </a:graphicData>
          </a:graphic>
        </p:graphicFrame>
        <p:sp>
          <p:nvSpPr>
            <p:cNvPr id="10" name="Rectangle 9">
              <a:extLst>
                <a:ext uri="{FF2B5EF4-FFF2-40B4-BE49-F238E27FC236}">
                  <a16:creationId xmlns:a16="http://schemas.microsoft.com/office/drawing/2014/main" id="{C2FF6058-0323-4B75-81E7-460C130D2329}"/>
                </a:ext>
              </a:extLst>
            </p:cNvPr>
            <p:cNvSpPr/>
            <p:nvPr/>
          </p:nvSpPr>
          <p:spPr>
            <a:xfrm>
              <a:off x="830734" y="4086945"/>
              <a:ext cx="3558386" cy="461665"/>
            </a:xfrm>
            <a:prstGeom prst="rect">
              <a:avLst/>
            </a:prstGeom>
          </p:spPr>
          <p:txBody>
            <a:bodyPr wrap="square">
              <a:spAutoFit/>
            </a:bodyPr>
            <a:lstStyle/>
            <a:p>
              <a:pPr marL="171450" indent="-171450">
                <a:buFont typeface="Arial" panose="020B0604020202020204" pitchFamily="34" charset="0"/>
                <a:buChar char="•"/>
              </a:pPr>
              <a:r>
                <a:rPr lang="en-US" sz="1200" dirty="0">
                  <a:solidFill>
                    <a:srgbClr val="FF0000"/>
                  </a:solidFill>
                </a:rPr>
                <a:t>Please change the data to match your results</a:t>
              </a:r>
            </a:p>
            <a:p>
              <a:pPr marL="171450" indent="-171450">
                <a:buFont typeface="Arial" panose="020B0604020202020204" pitchFamily="34" charset="0"/>
                <a:buChar char="•"/>
              </a:pPr>
              <a:r>
                <a:rPr lang="en-US" sz="1200" dirty="0">
                  <a:solidFill>
                    <a:srgbClr val="FF0000"/>
                  </a:solidFill>
                </a:rPr>
                <a:t>You may add charts as </a:t>
              </a:r>
              <a:r>
                <a:rPr lang="en-US" sz="1200">
                  <a:solidFill>
                    <a:srgbClr val="FF0000"/>
                  </a:solidFill>
                </a:rPr>
                <a:t>many as you see fit  </a:t>
              </a:r>
              <a:endParaRPr lang="en-US" sz="1200" dirty="0">
                <a:solidFill>
                  <a:srgbClr val="FF0000"/>
                </a:solidFill>
              </a:endParaRPr>
            </a:p>
          </p:txBody>
        </p:sp>
      </p:grpSp>
      <p:sp>
        <p:nvSpPr>
          <p:cNvPr id="12" name="Rectangle 11">
            <a:extLst>
              <a:ext uri="{FF2B5EF4-FFF2-40B4-BE49-F238E27FC236}">
                <a16:creationId xmlns:a16="http://schemas.microsoft.com/office/drawing/2014/main" id="{03FD7ADC-CB76-4C05-B86D-FC4B39BAAD90}"/>
              </a:ext>
            </a:extLst>
          </p:cNvPr>
          <p:cNvSpPr/>
          <p:nvPr/>
        </p:nvSpPr>
        <p:spPr>
          <a:xfrm>
            <a:off x="830734" y="1535696"/>
            <a:ext cx="8816606" cy="461665"/>
          </a:xfrm>
          <a:prstGeom prst="rect">
            <a:avLst/>
          </a:prstGeom>
        </p:spPr>
        <p:txBody>
          <a:bodyPr wrap="square">
            <a:spAutoFit/>
          </a:bodyPr>
          <a:lstStyle/>
          <a:p>
            <a:r>
              <a:rPr lang="en-US" sz="1200" dirty="0">
                <a:solidFill>
                  <a:schemeClr val="bg1">
                    <a:lumMod val="65000"/>
                  </a:schemeClr>
                </a:solidFill>
              </a:rPr>
              <a:t>Use this slide to present what approaches you implement to meet this criteria. Provide details about the approaches with examples of implementation. You may add slides as much as you see fit.</a:t>
            </a:r>
          </a:p>
        </p:txBody>
      </p:sp>
    </p:spTree>
    <p:extLst>
      <p:ext uri="{BB962C8B-B14F-4D97-AF65-F5344CB8AC3E}">
        <p14:creationId xmlns:p14="http://schemas.microsoft.com/office/powerpoint/2010/main" val="11887203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F004595-595F-457D-A547-3BF7610C3EDE}"/>
              </a:ext>
            </a:extLst>
          </p:cNvPr>
          <p:cNvSpPr/>
          <p:nvPr/>
        </p:nvSpPr>
        <p:spPr>
          <a:xfrm>
            <a:off x="8910694" y="2857337"/>
            <a:ext cx="3101766" cy="3504537"/>
          </a:xfrm>
          <a:prstGeom prst="rect">
            <a:avLst/>
          </a:prstGeom>
          <a:solidFill>
            <a:srgbClr val="E5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5707E02-8ED7-40D3-8324-202F04FE5F9C}"/>
              </a:ext>
            </a:extLst>
          </p:cNvPr>
          <p:cNvSpPr/>
          <p:nvPr/>
        </p:nvSpPr>
        <p:spPr>
          <a:xfrm>
            <a:off x="1084813" y="4938934"/>
            <a:ext cx="7339482" cy="1516280"/>
          </a:xfrm>
          <a:prstGeom prst="rect">
            <a:avLst/>
          </a:prstGeom>
          <a:solidFill>
            <a:srgbClr val="E5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08316AA-B89A-48CA-B285-46282201AB14}"/>
              </a:ext>
            </a:extLst>
          </p:cNvPr>
          <p:cNvSpPr/>
          <p:nvPr/>
        </p:nvSpPr>
        <p:spPr>
          <a:xfrm>
            <a:off x="1067780" y="1939710"/>
            <a:ext cx="7339482" cy="1560291"/>
          </a:xfrm>
          <a:prstGeom prst="rect">
            <a:avLst/>
          </a:prstGeom>
          <a:solidFill>
            <a:srgbClr val="E5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A13E1F2C-270F-42C3-8776-A61B78AFE566}"/>
              </a:ext>
            </a:extLst>
          </p:cNvPr>
          <p:cNvSpPr>
            <a:spLocks noGrp="1"/>
          </p:cNvSpPr>
          <p:nvPr>
            <p:ph sz="quarter" idx="10"/>
          </p:nvPr>
        </p:nvSpPr>
        <p:spPr>
          <a:xfrm>
            <a:off x="1101846" y="1320800"/>
            <a:ext cx="7305416" cy="461729"/>
          </a:xfrm>
        </p:spPr>
        <p:txBody>
          <a:bodyPr/>
          <a:lstStyle/>
          <a:p>
            <a:pPr algn="just">
              <a:lnSpc>
                <a:spcPct val="125000"/>
              </a:lnSpc>
              <a:spcBef>
                <a:spcPts val="0"/>
              </a:spcBef>
            </a:pPr>
            <a:r>
              <a:rPr lang="en-US" sz="1000" i="1" dirty="0"/>
              <a:t>This criterion assesses the marina's commitment to fostering a mindset where curiosity, experimentation, and continuous improvement are encouraged and rewarded.</a:t>
            </a:r>
          </a:p>
        </p:txBody>
      </p:sp>
      <p:sp>
        <p:nvSpPr>
          <p:cNvPr id="5" name="Content Placeholder 4">
            <a:extLst>
              <a:ext uri="{FF2B5EF4-FFF2-40B4-BE49-F238E27FC236}">
                <a16:creationId xmlns:a16="http://schemas.microsoft.com/office/drawing/2014/main" id="{3A06EE0C-589B-46F4-9B8C-391214B753D3}"/>
              </a:ext>
            </a:extLst>
          </p:cNvPr>
          <p:cNvSpPr>
            <a:spLocks noGrp="1"/>
          </p:cNvSpPr>
          <p:nvPr>
            <p:ph sz="quarter" idx="12"/>
          </p:nvPr>
        </p:nvSpPr>
        <p:spPr>
          <a:xfrm>
            <a:off x="1101845" y="1015841"/>
            <a:ext cx="4505123" cy="215444"/>
          </a:xfrm>
        </p:spPr>
        <p:txBody>
          <a:bodyPr/>
          <a:lstStyle/>
          <a:p>
            <a:pPr algn="just"/>
            <a:r>
              <a:rPr lang="en-US" sz="1400" b="1" dirty="0"/>
              <a:t>7.1 Innovation Culture(25%) </a:t>
            </a:r>
          </a:p>
        </p:txBody>
      </p:sp>
      <p:sp>
        <p:nvSpPr>
          <p:cNvPr id="3" name="Title 2">
            <a:extLst>
              <a:ext uri="{FF2B5EF4-FFF2-40B4-BE49-F238E27FC236}">
                <a16:creationId xmlns:a16="http://schemas.microsoft.com/office/drawing/2014/main" id="{2CE7ED57-8B8C-43F4-B428-38949D9B8173}"/>
              </a:ext>
            </a:extLst>
          </p:cNvPr>
          <p:cNvSpPr>
            <a:spLocks noGrp="1"/>
          </p:cNvSpPr>
          <p:nvPr>
            <p:ph type="title"/>
          </p:nvPr>
        </p:nvSpPr>
        <p:spPr/>
        <p:txBody>
          <a:bodyPr/>
          <a:lstStyle/>
          <a:p>
            <a:pPr algn="just"/>
            <a:r>
              <a:rPr lang="en-US" dirty="0"/>
              <a:t>Innovation</a:t>
            </a:r>
          </a:p>
        </p:txBody>
      </p:sp>
      <p:sp>
        <p:nvSpPr>
          <p:cNvPr id="6" name="Content Placeholder 4">
            <a:extLst>
              <a:ext uri="{FF2B5EF4-FFF2-40B4-BE49-F238E27FC236}">
                <a16:creationId xmlns:a16="http://schemas.microsoft.com/office/drawing/2014/main" id="{E90CA84B-81EC-4765-A183-AD3E7C4EBAAF}"/>
              </a:ext>
            </a:extLst>
          </p:cNvPr>
          <p:cNvSpPr txBox="1">
            <a:spLocks/>
          </p:cNvSpPr>
          <p:nvPr/>
        </p:nvSpPr>
        <p:spPr>
          <a:xfrm>
            <a:off x="1167973" y="3888386"/>
            <a:ext cx="4460741" cy="430887"/>
          </a:xfrm>
          <a:prstGeom prst="rect">
            <a:avLst/>
          </a:prstGeom>
        </p:spPr>
        <p:txBody>
          <a:bodyPr vert="horz" wrap="square" lIns="0" tIns="0" rIns="0" bIns="0" rtlCol="0" anchor="b" anchorCtr="0">
            <a:spAutoFit/>
          </a:bodyPr>
          <a:lstStyle>
            <a:lvl1pPr marL="0" indent="0" algn="l" defTabSz="914400" rtl="0" eaLnBrk="1" latinLnBrk="0" hangingPunct="1">
              <a:lnSpc>
                <a:spcPct val="100000"/>
              </a:lnSpc>
              <a:spcBef>
                <a:spcPts val="600"/>
              </a:spcBef>
              <a:buFont typeface="Arial" panose="020B0604020202020204" pitchFamily="34" charset="0"/>
              <a:buNone/>
              <a:defRPr sz="2000" kern="1200">
                <a:solidFill>
                  <a:srgbClr val="13C5BD"/>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1400" b="1" dirty="0"/>
              <a:t>7.2 Embracing innovation and Technology (25%)</a:t>
            </a:r>
          </a:p>
        </p:txBody>
      </p:sp>
      <p:sp>
        <p:nvSpPr>
          <p:cNvPr id="10" name="Content Placeholder 4">
            <a:extLst>
              <a:ext uri="{FF2B5EF4-FFF2-40B4-BE49-F238E27FC236}">
                <a16:creationId xmlns:a16="http://schemas.microsoft.com/office/drawing/2014/main" id="{781201F7-ECF9-48BF-9BCC-480ED7E502C3}"/>
              </a:ext>
            </a:extLst>
          </p:cNvPr>
          <p:cNvSpPr txBox="1">
            <a:spLocks/>
          </p:cNvSpPr>
          <p:nvPr/>
        </p:nvSpPr>
        <p:spPr>
          <a:xfrm>
            <a:off x="8934199" y="990600"/>
            <a:ext cx="2616573" cy="430887"/>
          </a:xfrm>
          <a:prstGeom prst="rect">
            <a:avLst/>
          </a:prstGeom>
        </p:spPr>
        <p:txBody>
          <a:bodyPr vert="horz" wrap="square" lIns="0" tIns="0" rIns="0" bIns="0" rtlCol="0" anchor="b" anchorCtr="0">
            <a:spAutoFit/>
          </a:bodyPr>
          <a:lstStyle>
            <a:lvl1pPr marL="0" indent="0" algn="l" defTabSz="914400" rtl="0" eaLnBrk="1" latinLnBrk="0" hangingPunct="1">
              <a:lnSpc>
                <a:spcPct val="100000"/>
              </a:lnSpc>
              <a:spcBef>
                <a:spcPts val="600"/>
              </a:spcBef>
              <a:buFont typeface="Arial" panose="020B0604020202020204" pitchFamily="34" charset="0"/>
              <a:buNone/>
              <a:defRPr sz="2000" kern="1200">
                <a:solidFill>
                  <a:srgbClr val="13C5BD"/>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1400" b="1" dirty="0"/>
              <a:t>7.3 Innovation Results (50%)</a:t>
            </a:r>
          </a:p>
        </p:txBody>
      </p:sp>
      <p:sp>
        <p:nvSpPr>
          <p:cNvPr id="11" name="Content Placeholder 3">
            <a:extLst>
              <a:ext uri="{FF2B5EF4-FFF2-40B4-BE49-F238E27FC236}">
                <a16:creationId xmlns:a16="http://schemas.microsoft.com/office/drawing/2014/main" id="{F5A28BBC-29CD-42E3-8D71-3752BDE51916}"/>
              </a:ext>
            </a:extLst>
          </p:cNvPr>
          <p:cNvSpPr txBox="1">
            <a:spLocks/>
          </p:cNvSpPr>
          <p:nvPr/>
        </p:nvSpPr>
        <p:spPr>
          <a:xfrm>
            <a:off x="8934199" y="2950676"/>
            <a:ext cx="3078261" cy="3504537"/>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1000" dirty="0"/>
              <a:t>The marina tracks a comprehensive suite of innovation performance indicators, demonstrating favorable trends over time.</a:t>
            </a:r>
          </a:p>
          <a:p>
            <a:r>
              <a:rPr lang="en-US" sz="1000" dirty="0"/>
              <a:t>Examples of Relevant Metrics</a:t>
            </a:r>
          </a:p>
          <a:p>
            <a:pPr marL="171450" indent="-171450">
              <a:buFont typeface="Arial" panose="020B0604020202020204" pitchFamily="34" charset="0"/>
              <a:buChar char="•"/>
            </a:pPr>
            <a:r>
              <a:rPr lang="en-US" sz="1000" dirty="0"/>
              <a:t>Number of innovation projects initiated</a:t>
            </a:r>
          </a:p>
          <a:p>
            <a:pPr marL="171450" indent="-171450">
              <a:buFont typeface="Arial" panose="020B0604020202020204" pitchFamily="34" charset="0"/>
              <a:buChar char="•"/>
            </a:pPr>
            <a:r>
              <a:rPr lang="en-US" sz="1000" dirty="0"/>
              <a:t>Number of new technologies successfully implemented</a:t>
            </a:r>
          </a:p>
          <a:p>
            <a:pPr marL="171450" indent="-171450">
              <a:buFont typeface="Arial" panose="020B0604020202020204" pitchFamily="34" charset="0"/>
              <a:buChar char="•"/>
            </a:pPr>
            <a:r>
              <a:rPr lang="en-US" sz="1000" dirty="0"/>
              <a:t>Improvements in operational efficiency (e.g., cost savings, reduced downtime)</a:t>
            </a:r>
          </a:p>
          <a:p>
            <a:pPr marL="171450" indent="-171450">
              <a:buFont typeface="Arial" panose="020B0604020202020204" pitchFamily="34" charset="0"/>
              <a:buChar char="•"/>
            </a:pPr>
            <a:r>
              <a:rPr lang="en-US" sz="1000" dirty="0"/>
              <a:t>Enhanced customer satisfaction due to new products, services, or experiences</a:t>
            </a:r>
          </a:p>
          <a:p>
            <a:pPr marL="171450" indent="-171450">
              <a:buFont typeface="Arial" panose="020B0604020202020204" pitchFamily="34" charset="0"/>
              <a:buChar char="•"/>
            </a:pPr>
            <a:r>
              <a:rPr lang="en-US" sz="1000" dirty="0"/>
              <a:t>Positive environmental impact through innovative solutions</a:t>
            </a:r>
          </a:p>
          <a:p>
            <a:pPr marL="171450" indent="-171450">
              <a:buFont typeface="Arial" panose="020B0604020202020204" pitchFamily="34" charset="0"/>
              <a:buChar char="•"/>
            </a:pPr>
            <a:r>
              <a:rPr lang="en-US" sz="1000" dirty="0"/>
              <a:t>Recognition or awards for innovation</a:t>
            </a:r>
          </a:p>
        </p:txBody>
      </p:sp>
      <p:sp>
        <p:nvSpPr>
          <p:cNvPr id="12" name="Rectangle 11">
            <a:extLst>
              <a:ext uri="{FF2B5EF4-FFF2-40B4-BE49-F238E27FC236}">
                <a16:creationId xmlns:a16="http://schemas.microsoft.com/office/drawing/2014/main" id="{4C5A9AA4-6912-462A-9352-398BED713C1A}"/>
              </a:ext>
            </a:extLst>
          </p:cNvPr>
          <p:cNvSpPr/>
          <p:nvPr/>
        </p:nvSpPr>
        <p:spPr>
          <a:xfrm>
            <a:off x="647700" y="990600"/>
            <a:ext cx="319696" cy="57965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Enablers</a:t>
            </a:r>
          </a:p>
        </p:txBody>
      </p:sp>
      <p:sp>
        <p:nvSpPr>
          <p:cNvPr id="13" name="Rectangle 12">
            <a:extLst>
              <a:ext uri="{FF2B5EF4-FFF2-40B4-BE49-F238E27FC236}">
                <a16:creationId xmlns:a16="http://schemas.microsoft.com/office/drawing/2014/main" id="{9667B393-42FE-47C4-9486-D3A936379DE0}"/>
              </a:ext>
            </a:extLst>
          </p:cNvPr>
          <p:cNvSpPr/>
          <p:nvPr/>
        </p:nvSpPr>
        <p:spPr>
          <a:xfrm>
            <a:off x="8507646" y="990600"/>
            <a:ext cx="319697" cy="58726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Results</a:t>
            </a:r>
          </a:p>
        </p:txBody>
      </p:sp>
      <p:sp>
        <p:nvSpPr>
          <p:cNvPr id="14" name="Content Placeholder 3">
            <a:extLst>
              <a:ext uri="{FF2B5EF4-FFF2-40B4-BE49-F238E27FC236}">
                <a16:creationId xmlns:a16="http://schemas.microsoft.com/office/drawing/2014/main" id="{DC803F74-68D9-4237-A5F8-2D7E2710BE45}"/>
              </a:ext>
            </a:extLst>
          </p:cNvPr>
          <p:cNvSpPr txBox="1">
            <a:spLocks/>
          </p:cNvSpPr>
          <p:nvPr/>
        </p:nvSpPr>
        <p:spPr>
          <a:xfrm>
            <a:off x="1158510" y="2064657"/>
            <a:ext cx="7218174" cy="1541601"/>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just">
              <a:buFont typeface="Arial" panose="020B0604020202020204" pitchFamily="34" charset="0"/>
              <a:buChar char="•"/>
            </a:pPr>
            <a:r>
              <a:rPr lang="en-US" sz="1000" dirty="0"/>
              <a:t>Leaders encourage curiosity, experimentation, and a willingness to challenge the status quo.</a:t>
            </a:r>
          </a:p>
          <a:p>
            <a:pPr marL="285750" indent="-285750" algn="just">
              <a:buFont typeface="Arial" panose="020B0604020202020204" pitchFamily="34" charset="0"/>
              <a:buChar char="•"/>
            </a:pPr>
            <a:r>
              <a:rPr lang="en-US" sz="1000" dirty="0"/>
              <a:t>The marina has a process for employees to submit and share innovative ideas.</a:t>
            </a:r>
          </a:p>
          <a:p>
            <a:pPr marL="285750" indent="-285750" algn="just">
              <a:buFont typeface="Arial" panose="020B0604020202020204" pitchFamily="34" charset="0"/>
              <a:buChar char="•"/>
            </a:pPr>
            <a:r>
              <a:rPr lang="en-US" sz="1000" dirty="0"/>
              <a:t>The marina celebrates both successes and well-managed failures, recognizing learning as part of the innovation process.</a:t>
            </a:r>
          </a:p>
          <a:p>
            <a:pPr marL="285750" indent="-285750" algn="just">
              <a:buFont typeface="Arial" panose="020B0604020202020204" pitchFamily="34" charset="0"/>
              <a:buChar char="•"/>
            </a:pPr>
            <a:r>
              <a:rPr lang="en-US" sz="1000" dirty="0"/>
              <a:t>The marina allocates resources (time, budget) to support innovation initiatives.</a:t>
            </a:r>
          </a:p>
          <a:p>
            <a:pPr marL="285750" indent="-285750" algn="just">
              <a:buFont typeface="Arial" panose="020B0604020202020204" pitchFamily="34" charset="0"/>
              <a:buChar char="•"/>
            </a:pPr>
            <a:r>
              <a:rPr lang="en-US" sz="1000" dirty="0"/>
              <a:t>The marina provides opportunities for employees to learn about emerging technologies and innovation trends.</a:t>
            </a:r>
          </a:p>
        </p:txBody>
      </p:sp>
      <p:sp>
        <p:nvSpPr>
          <p:cNvPr id="15" name="Content Placeholder 3">
            <a:extLst>
              <a:ext uri="{FF2B5EF4-FFF2-40B4-BE49-F238E27FC236}">
                <a16:creationId xmlns:a16="http://schemas.microsoft.com/office/drawing/2014/main" id="{A9D560F8-D090-44FC-A79A-7BACE218F19F}"/>
              </a:ext>
            </a:extLst>
          </p:cNvPr>
          <p:cNvSpPr txBox="1">
            <a:spLocks/>
          </p:cNvSpPr>
          <p:nvPr/>
        </p:nvSpPr>
        <p:spPr>
          <a:xfrm>
            <a:off x="1077737" y="4333374"/>
            <a:ext cx="7298946" cy="430888"/>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5000"/>
              </a:lnSpc>
              <a:spcBef>
                <a:spcPts val="0"/>
              </a:spcBef>
            </a:pPr>
            <a:r>
              <a:rPr lang="en-US" sz="1000" i="1" dirty="0"/>
              <a:t>This criterion evaluates the marina's proactive approach to identifying, evaluating, and adopting new technologies that have the potential to transform its operations and customer experience.</a:t>
            </a:r>
          </a:p>
        </p:txBody>
      </p:sp>
      <p:sp>
        <p:nvSpPr>
          <p:cNvPr id="16" name="Content Placeholder 3">
            <a:extLst>
              <a:ext uri="{FF2B5EF4-FFF2-40B4-BE49-F238E27FC236}">
                <a16:creationId xmlns:a16="http://schemas.microsoft.com/office/drawing/2014/main" id="{0322A4A0-ED97-412B-8FFA-8D83C9E61499}"/>
              </a:ext>
            </a:extLst>
          </p:cNvPr>
          <p:cNvSpPr txBox="1">
            <a:spLocks/>
          </p:cNvSpPr>
          <p:nvPr/>
        </p:nvSpPr>
        <p:spPr>
          <a:xfrm>
            <a:off x="1167973" y="5077230"/>
            <a:ext cx="7083617" cy="1377983"/>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just">
              <a:buFont typeface="Arial" panose="020B0604020202020204" pitchFamily="34" charset="0"/>
              <a:buChar char="•"/>
            </a:pPr>
            <a:r>
              <a:rPr lang="en-US" sz="1000" dirty="0"/>
              <a:t>The marina actively scans for emerging technologies with potential applications to the maritime industry.</a:t>
            </a:r>
          </a:p>
          <a:p>
            <a:pPr marL="285750" indent="-285750" algn="just">
              <a:buFont typeface="Arial" panose="020B0604020202020204" pitchFamily="34" charset="0"/>
              <a:buChar char="•"/>
            </a:pPr>
            <a:r>
              <a:rPr lang="en-US" sz="1000" dirty="0"/>
              <a:t>The marina pilots new technologies and solutions, with a structured evaluation process.</a:t>
            </a:r>
          </a:p>
          <a:p>
            <a:pPr marL="285750" indent="-285750" algn="just">
              <a:buFont typeface="Arial" panose="020B0604020202020204" pitchFamily="34" charset="0"/>
              <a:buChar char="•"/>
            </a:pPr>
            <a:r>
              <a:rPr lang="en-US" sz="1000" dirty="0"/>
              <a:t>The marina prioritizes customer-centric innovation, focusing on enhancing the customer experience.</a:t>
            </a:r>
          </a:p>
          <a:p>
            <a:pPr marL="285750" indent="-285750" algn="just">
              <a:buFont typeface="Arial" panose="020B0604020202020204" pitchFamily="34" charset="0"/>
              <a:buChar char="•"/>
            </a:pPr>
            <a:r>
              <a:rPr lang="en-US" sz="1000" dirty="0"/>
              <a:t>The marina seeks partnerships with technology providers, universities, or research institutes to drive collaborative innovation.</a:t>
            </a:r>
          </a:p>
          <a:p>
            <a:pPr marL="285750" indent="-285750" algn="just">
              <a:buFont typeface="Arial" panose="020B0604020202020204" pitchFamily="34" charset="0"/>
              <a:buChar char="•"/>
            </a:pPr>
            <a:r>
              <a:rPr lang="en-US" sz="1000" dirty="0"/>
              <a:t>The marina leverages digital tools and data analytics to gain insights and drive decision-making.</a:t>
            </a:r>
          </a:p>
        </p:txBody>
      </p:sp>
      <p:sp>
        <p:nvSpPr>
          <p:cNvPr id="17" name="Content Placeholder 3">
            <a:extLst>
              <a:ext uri="{FF2B5EF4-FFF2-40B4-BE49-F238E27FC236}">
                <a16:creationId xmlns:a16="http://schemas.microsoft.com/office/drawing/2014/main" id="{CB6AE720-5EAD-4F37-96FB-49723CDE586C}"/>
              </a:ext>
            </a:extLst>
          </p:cNvPr>
          <p:cNvSpPr txBox="1">
            <a:spLocks/>
          </p:cNvSpPr>
          <p:nvPr/>
        </p:nvSpPr>
        <p:spPr>
          <a:xfrm>
            <a:off x="8927727" y="1570873"/>
            <a:ext cx="3084733" cy="743857"/>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5000"/>
              </a:lnSpc>
              <a:spcBef>
                <a:spcPts val="0"/>
              </a:spcBef>
            </a:pPr>
            <a:r>
              <a:rPr lang="en-US" sz="1000" i="1" dirty="0"/>
              <a:t>This criterion focuses on the tangible outcomes of the marina's innovation efforts, as demonstrated through successful projects, operational improvements, and customer or environmental benefits.</a:t>
            </a:r>
          </a:p>
        </p:txBody>
      </p:sp>
    </p:spTree>
    <p:extLst>
      <p:ext uri="{BB962C8B-B14F-4D97-AF65-F5344CB8AC3E}">
        <p14:creationId xmlns:p14="http://schemas.microsoft.com/office/powerpoint/2010/main" val="5221510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1AD24-D23D-457A-B568-F0AF575241C1}"/>
              </a:ext>
            </a:extLst>
          </p:cNvPr>
          <p:cNvSpPr>
            <a:spLocks noGrp="1"/>
          </p:cNvSpPr>
          <p:nvPr>
            <p:ph type="title"/>
          </p:nvPr>
        </p:nvSpPr>
        <p:spPr>
          <a:xfrm>
            <a:off x="1101846" y="402787"/>
            <a:ext cx="8443598" cy="310891"/>
          </a:xfrm>
        </p:spPr>
        <p:txBody>
          <a:bodyPr/>
          <a:lstStyle/>
          <a:p>
            <a:r>
              <a:rPr lang="en-US" sz="2000" dirty="0">
                <a:solidFill>
                  <a:srgbClr val="11B3AB"/>
                </a:solidFill>
              </a:rPr>
              <a:t>Innovation</a:t>
            </a:r>
            <a:br>
              <a:rPr lang="en-US" sz="2000" dirty="0">
                <a:solidFill>
                  <a:srgbClr val="11B3AB"/>
                </a:solidFill>
              </a:rPr>
            </a:br>
            <a:r>
              <a:rPr lang="en-US" sz="1600" dirty="0"/>
              <a:t>Culture (25%)</a:t>
            </a:r>
            <a:br>
              <a:rPr lang="en-US" sz="1600" dirty="0"/>
            </a:br>
            <a:r>
              <a:rPr lang="en-US" sz="1200" b="0" i="1" dirty="0"/>
              <a:t>This criterion assesses the marina's commitment to fostering a mindset where curiosity, experimentation, and continuous improvement are encouraged and rewarded.</a:t>
            </a:r>
            <a:br>
              <a:rPr lang="en-US" sz="1200" b="0" i="1" dirty="0"/>
            </a:br>
            <a:endParaRPr lang="en-US" sz="1200" b="0" i="1" dirty="0"/>
          </a:p>
        </p:txBody>
      </p:sp>
      <p:sp>
        <p:nvSpPr>
          <p:cNvPr id="11" name="Title 1">
            <a:extLst>
              <a:ext uri="{FF2B5EF4-FFF2-40B4-BE49-F238E27FC236}">
                <a16:creationId xmlns:a16="http://schemas.microsoft.com/office/drawing/2014/main" id="{48EF9224-E582-48D7-B0E0-4017442FFF5C}"/>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endParaRPr lang="en-US" sz="1600" dirty="0"/>
          </a:p>
        </p:txBody>
      </p:sp>
      <p:sp>
        <p:nvSpPr>
          <p:cNvPr id="6" name="Rectangle 5">
            <a:extLst>
              <a:ext uri="{FF2B5EF4-FFF2-40B4-BE49-F238E27FC236}">
                <a16:creationId xmlns:a16="http://schemas.microsoft.com/office/drawing/2014/main" id="{A4121920-EDA2-49EB-97B9-6375F24166BA}"/>
              </a:ext>
            </a:extLst>
          </p:cNvPr>
          <p:cNvSpPr/>
          <p:nvPr/>
        </p:nvSpPr>
        <p:spPr>
          <a:xfrm>
            <a:off x="830734" y="1535696"/>
            <a:ext cx="8816606" cy="461665"/>
          </a:xfrm>
          <a:prstGeom prst="rect">
            <a:avLst/>
          </a:prstGeom>
        </p:spPr>
        <p:txBody>
          <a:bodyPr wrap="square">
            <a:spAutoFit/>
          </a:bodyPr>
          <a:lstStyle/>
          <a:p>
            <a:r>
              <a:rPr lang="en-US" sz="1200" dirty="0">
                <a:solidFill>
                  <a:schemeClr val="bg1">
                    <a:lumMod val="65000"/>
                  </a:schemeClr>
                </a:solidFill>
              </a:rPr>
              <a:t>Use this slide to present what approaches you implement to meet this criteria. Provide details about the approaches with examples of implementation. You may add slides as much as you see fit.</a:t>
            </a:r>
          </a:p>
        </p:txBody>
      </p:sp>
    </p:spTree>
    <p:extLst>
      <p:ext uri="{BB962C8B-B14F-4D97-AF65-F5344CB8AC3E}">
        <p14:creationId xmlns:p14="http://schemas.microsoft.com/office/powerpoint/2010/main" val="36451018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1AD24-D23D-457A-B568-F0AF575241C1}"/>
              </a:ext>
            </a:extLst>
          </p:cNvPr>
          <p:cNvSpPr>
            <a:spLocks noGrp="1"/>
          </p:cNvSpPr>
          <p:nvPr>
            <p:ph type="title"/>
          </p:nvPr>
        </p:nvSpPr>
        <p:spPr>
          <a:xfrm>
            <a:off x="1101846" y="402787"/>
            <a:ext cx="8443598" cy="310891"/>
          </a:xfrm>
        </p:spPr>
        <p:txBody>
          <a:bodyPr/>
          <a:lstStyle/>
          <a:p>
            <a:r>
              <a:rPr lang="en-US" sz="2000" dirty="0">
                <a:solidFill>
                  <a:srgbClr val="11B3AB"/>
                </a:solidFill>
              </a:rPr>
              <a:t>Innovation</a:t>
            </a:r>
            <a:br>
              <a:rPr lang="en-US" sz="2000" dirty="0">
                <a:solidFill>
                  <a:srgbClr val="11B3AB"/>
                </a:solidFill>
              </a:rPr>
            </a:br>
            <a:r>
              <a:rPr lang="en-US" sz="1600" dirty="0"/>
              <a:t>Embracing innovation and Technology (25%)</a:t>
            </a:r>
            <a:br>
              <a:rPr lang="en-US" sz="1600" dirty="0"/>
            </a:br>
            <a:r>
              <a:rPr lang="en-US" sz="1200" b="0" i="1" dirty="0"/>
              <a:t>This criterion evaluates the marina's proactive approach to identifying, evaluating, and adopting new technologies that have the potential to transform its operations and customer experience.</a:t>
            </a:r>
            <a:br>
              <a:rPr lang="en-US" sz="1200" b="0" i="1" dirty="0"/>
            </a:br>
            <a:endParaRPr lang="en-US" sz="1200" b="0" i="1" dirty="0"/>
          </a:p>
        </p:txBody>
      </p:sp>
      <p:sp>
        <p:nvSpPr>
          <p:cNvPr id="11" name="Title 1">
            <a:extLst>
              <a:ext uri="{FF2B5EF4-FFF2-40B4-BE49-F238E27FC236}">
                <a16:creationId xmlns:a16="http://schemas.microsoft.com/office/drawing/2014/main" id="{48EF9224-E582-48D7-B0E0-4017442FFF5C}"/>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endParaRPr lang="en-US" sz="1600" dirty="0"/>
          </a:p>
        </p:txBody>
      </p:sp>
      <p:sp>
        <p:nvSpPr>
          <p:cNvPr id="6" name="Rectangle 5">
            <a:extLst>
              <a:ext uri="{FF2B5EF4-FFF2-40B4-BE49-F238E27FC236}">
                <a16:creationId xmlns:a16="http://schemas.microsoft.com/office/drawing/2014/main" id="{1823DD73-11FF-4A27-854E-79121DC30025}"/>
              </a:ext>
            </a:extLst>
          </p:cNvPr>
          <p:cNvSpPr/>
          <p:nvPr/>
        </p:nvSpPr>
        <p:spPr>
          <a:xfrm>
            <a:off x="830734" y="1535696"/>
            <a:ext cx="8816606" cy="461665"/>
          </a:xfrm>
          <a:prstGeom prst="rect">
            <a:avLst/>
          </a:prstGeom>
        </p:spPr>
        <p:txBody>
          <a:bodyPr wrap="square">
            <a:spAutoFit/>
          </a:bodyPr>
          <a:lstStyle/>
          <a:p>
            <a:r>
              <a:rPr lang="en-US" sz="1200" dirty="0">
                <a:solidFill>
                  <a:schemeClr val="bg1">
                    <a:lumMod val="65000"/>
                  </a:schemeClr>
                </a:solidFill>
              </a:rPr>
              <a:t>Use this slide to present what approaches you implement to meet this criteria. Provide details about the approaches with examples of implementation. You may add slides as much as you see fit.</a:t>
            </a:r>
          </a:p>
        </p:txBody>
      </p:sp>
    </p:spTree>
    <p:extLst>
      <p:ext uri="{BB962C8B-B14F-4D97-AF65-F5344CB8AC3E}">
        <p14:creationId xmlns:p14="http://schemas.microsoft.com/office/powerpoint/2010/main" val="18284831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1AD24-D23D-457A-B568-F0AF575241C1}"/>
              </a:ext>
            </a:extLst>
          </p:cNvPr>
          <p:cNvSpPr>
            <a:spLocks noGrp="1"/>
          </p:cNvSpPr>
          <p:nvPr>
            <p:ph type="title"/>
          </p:nvPr>
        </p:nvSpPr>
        <p:spPr>
          <a:xfrm>
            <a:off x="1101846" y="402787"/>
            <a:ext cx="8443598" cy="310891"/>
          </a:xfrm>
        </p:spPr>
        <p:txBody>
          <a:bodyPr/>
          <a:lstStyle/>
          <a:p>
            <a:r>
              <a:rPr lang="en-US" sz="2000" dirty="0">
                <a:solidFill>
                  <a:srgbClr val="11B3AB"/>
                </a:solidFill>
              </a:rPr>
              <a:t>Innovation</a:t>
            </a:r>
            <a:br>
              <a:rPr lang="en-US" sz="2000" dirty="0">
                <a:solidFill>
                  <a:srgbClr val="11B3AB"/>
                </a:solidFill>
              </a:rPr>
            </a:br>
            <a:r>
              <a:rPr lang="en-US" sz="1600" dirty="0"/>
              <a:t>Results (50%)</a:t>
            </a:r>
            <a:br>
              <a:rPr lang="en-US" sz="1600" dirty="0"/>
            </a:br>
            <a:r>
              <a:rPr lang="en-US" sz="1200" b="0" i="1" dirty="0"/>
              <a:t>This criterion focuses on the tangible outcomes of the marina's innovation efforts, as demonstrated through successful projects, operational improvements, and customer or environmental benefits.</a:t>
            </a:r>
            <a:br>
              <a:rPr lang="en-US" sz="1200" b="0" i="1" dirty="0"/>
            </a:br>
            <a:endParaRPr lang="en-US" sz="1200" b="0" i="1" dirty="0"/>
          </a:p>
        </p:txBody>
      </p:sp>
      <p:sp>
        <p:nvSpPr>
          <p:cNvPr id="11" name="Title 1">
            <a:extLst>
              <a:ext uri="{FF2B5EF4-FFF2-40B4-BE49-F238E27FC236}">
                <a16:creationId xmlns:a16="http://schemas.microsoft.com/office/drawing/2014/main" id="{48EF9224-E582-48D7-B0E0-4017442FFF5C}"/>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endParaRPr lang="en-US" sz="1600" dirty="0"/>
          </a:p>
        </p:txBody>
      </p:sp>
      <p:grpSp>
        <p:nvGrpSpPr>
          <p:cNvPr id="6" name="Group 5">
            <a:extLst>
              <a:ext uri="{FF2B5EF4-FFF2-40B4-BE49-F238E27FC236}">
                <a16:creationId xmlns:a16="http://schemas.microsoft.com/office/drawing/2014/main" id="{15B4F8DF-F73A-4BD9-A7FA-15CE3F04C769}"/>
              </a:ext>
            </a:extLst>
          </p:cNvPr>
          <p:cNvGrpSpPr/>
          <p:nvPr/>
        </p:nvGrpSpPr>
        <p:grpSpPr>
          <a:xfrm>
            <a:off x="830734" y="2377226"/>
            <a:ext cx="3558386" cy="2171384"/>
            <a:chOff x="830734" y="2377226"/>
            <a:chExt cx="3558386" cy="2171384"/>
          </a:xfrm>
        </p:grpSpPr>
        <p:graphicFrame>
          <p:nvGraphicFramePr>
            <p:cNvPr id="7" name="Content Placeholder 5">
              <a:extLst>
                <a:ext uri="{FF2B5EF4-FFF2-40B4-BE49-F238E27FC236}">
                  <a16:creationId xmlns:a16="http://schemas.microsoft.com/office/drawing/2014/main" id="{C2FCA63B-D925-4196-A43A-7DA1CD914674}"/>
                </a:ext>
              </a:extLst>
            </p:cNvPr>
            <p:cNvGraphicFramePr>
              <a:graphicFrameLocks/>
            </p:cNvGraphicFramePr>
            <p:nvPr>
              <p:extLst>
                <p:ext uri="{D42A27DB-BD31-4B8C-83A1-F6EECF244321}">
                  <p14:modId xmlns:p14="http://schemas.microsoft.com/office/powerpoint/2010/main" val="3001327006"/>
                </p:ext>
              </p:extLst>
            </p:nvPr>
          </p:nvGraphicFramePr>
          <p:xfrm>
            <a:off x="830734" y="2377226"/>
            <a:ext cx="2675363" cy="1805299"/>
          </p:xfrm>
          <a:graphic>
            <a:graphicData uri="http://schemas.openxmlformats.org/drawingml/2006/chart">
              <c:chart xmlns:c="http://schemas.openxmlformats.org/drawingml/2006/chart" xmlns:r="http://schemas.openxmlformats.org/officeDocument/2006/relationships" r:id="rId2"/>
            </a:graphicData>
          </a:graphic>
        </p:graphicFrame>
        <p:sp>
          <p:nvSpPr>
            <p:cNvPr id="10" name="Rectangle 9">
              <a:extLst>
                <a:ext uri="{FF2B5EF4-FFF2-40B4-BE49-F238E27FC236}">
                  <a16:creationId xmlns:a16="http://schemas.microsoft.com/office/drawing/2014/main" id="{9D9BAFEC-5041-4588-9664-140C08324084}"/>
                </a:ext>
              </a:extLst>
            </p:cNvPr>
            <p:cNvSpPr/>
            <p:nvPr/>
          </p:nvSpPr>
          <p:spPr>
            <a:xfrm>
              <a:off x="830734" y="4086945"/>
              <a:ext cx="3558386" cy="461665"/>
            </a:xfrm>
            <a:prstGeom prst="rect">
              <a:avLst/>
            </a:prstGeom>
          </p:spPr>
          <p:txBody>
            <a:bodyPr wrap="square">
              <a:spAutoFit/>
            </a:bodyPr>
            <a:lstStyle/>
            <a:p>
              <a:pPr marL="171450" indent="-171450">
                <a:buFont typeface="Arial" panose="020B0604020202020204" pitchFamily="34" charset="0"/>
                <a:buChar char="•"/>
              </a:pPr>
              <a:r>
                <a:rPr lang="en-US" sz="1200" dirty="0">
                  <a:solidFill>
                    <a:srgbClr val="FF0000"/>
                  </a:solidFill>
                </a:rPr>
                <a:t>Please change the data to match your results</a:t>
              </a:r>
            </a:p>
            <a:p>
              <a:pPr marL="171450" indent="-171450">
                <a:buFont typeface="Arial" panose="020B0604020202020204" pitchFamily="34" charset="0"/>
                <a:buChar char="•"/>
              </a:pPr>
              <a:r>
                <a:rPr lang="en-US" sz="1200" dirty="0">
                  <a:solidFill>
                    <a:srgbClr val="FF0000"/>
                  </a:solidFill>
                </a:rPr>
                <a:t>You may add charts as </a:t>
              </a:r>
              <a:r>
                <a:rPr lang="en-US" sz="1200">
                  <a:solidFill>
                    <a:srgbClr val="FF0000"/>
                  </a:solidFill>
                </a:rPr>
                <a:t>many as you see fit  </a:t>
              </a:r>
              <a:endParaRPr lang="en-US" sz="1200" dirty="0">
                <a:solidFill>
                  <a:srgbClr val="FF0000"/>
                </a:solidFill>
              </a:endParaRPr>
            </a:p>
          </p:txBody>
        </p:sp>
      </p:grpSp>
      <p:sp>
        <p:nvSpPr>
          <p:cNvPr id="12" name="Rectangle 11">
            <a:extLst>
              <a:ext uri="{FF2B5EF4-FFF2-40B4-BE49-F238E27FC236}">
                <a16:creationId xmlns:a16="http://schemas.microsoft.com/office/drawing/2014/main" id="{3ABB3E91-CFBA-49B6-B76C-DAF4780240AE}"/>
              </a:ext>
            </a:extLst>
          </p:cNvPr>
          <p:cNvSpPr/>
          <p:nvPr/>
        </p:nvSpPr>
        <p:spPr>
          <a:xfrm>
            <a:off x="830734" y="1535696"/>
            <a:ext cx="8816606" cy="461665"/>
          </a:xfrm>
          <a:prstGeom prst="rect">
            <a:avLst/>
          </a:prstGeom>
        </p:spPr>
        <p:txBody>
          <a:bodyPr wrap="square">
            <a:spAutoFit/>
          </a:bodyPr>
          <a:lstStyle/>
          <a:p>
            <a:r>
              <a:rPr lang="en-US" sz="1200" dirty="0">
                <a:solidFill>
                  <a:schemeClr val="bg1">
                    <a:lumMod val="65000"/>
                  </a:schemeClr>
                </a:solidFill>
              </a:rPr>
              <a:t>Use this slide to present what approaches you implement to meet this criteria. Provide details about the approaches with examples of implementation. You may add slides as much as you see fit.</a:t>
            </a:r>
          </a:p>
        </p:txBody>
      </p:sp>
    </p:spTree>
    <p:extLst>
      <p:ext uri="{BB962C8B-B14F-4D97-AF65-F5344CB8AC3E}">
        <p14:creationId xmlns:p14="http://schemas.microsoft.com/office/powerpoint/2010/main" val="22100841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08C6E486-0A8B-444C-98F1-604C915D2380}"/>
              </a:ext>
            </a:extLst>
          </p:cNvPr>
          <p:cNvSpPr>
            <a:spLocks noGrp="1"/>
          </p:cNvSpPr>
          <p:nvPr>
            <p:ph sz="quarter" idx="10"/>
          </p:nvPr>
        </p:nvSpPr>
        <p:spPr>
          <a:xfrm>
            <a:off x="647700" y="1116495"/>
            <a:ext cx="8615570" cy="4381500"/>
          </a:xfrm>
        </p:spPr>
        <p:txBody>
          <a:bodyPr/>
          <a:lstStyle/>
          <a:p>
            <a:r>
              <a:rPr lang="en-US" sz="1400" dirty="0">
                <a:solidFill>
                  <a:srgbClr val="13C5BD"/>
                </a:solidFill>
                <a:ea typeface="+mj-ea"/>
              </a:rPr>
              <a:t>You may add supporting files here or attach them through the award website when you submit your submission document.</a:t>
            </a:r>
          </a:p>
        </p:txBody>
      </p:sp>
      <p:sp>
        <p:nvSpPr>
          <p:cNvPr id="2" name="Title 1">
            <a:extLst>
              <a:ext uri="{FF2B5EF4-FFF2-40B4-BE49-F238E27FC236}">
                <a16:creationId xmlns:a16="http://schemas.microsoft.com/office/drawing/2014/main" id="{8251AD24-D23D-457A-B568-F0AF575241C1}"/>
              </a:ext>
            </a:extLst>
          </p:cNvPr>
          <p:cNvSpPr>
            <a:spLocks noGrp="1"/>
          </p:cNvSpPr>
          <p:nvPr>
            <p:ph type="title"/>
          </p:nvPr>
        </p:nvSpPr>
        <p:spPr/>
        <p:txBody>
          <a:bodyPr/>
          <a:lstStyle/>
          <a:p>
            <a:r>
              <a:rPr lang="en-US" sz="1600" dirty="0"/>
              <a:t>Appendix</a:t>
            </a:r>
          </a:p>
        </p:txBody>
      </p:sp>
      <p:sp>
        <p:nvSpPr>
          <p:cNvPr id="11" name="Title 1">
            <a:extLst>
              <a:ext uri="{FF2B5EF4-FFF2-40B4-BE49-F238E27FC236}">
                <a16:creationId xmlns:a16="http://schemas.microsoft.com/office/drawing/2014/main" id="{48EF9224-E582-48D7-B0E0-4017442FFF5C}"/>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endParaRPr lang="en-US" sz="1600" dirty="0"/>
          </a:p>
        </p:txBody>
      </p:sp>
    </p:spTree>
    <p:extLst>
      <p:ext uri="{BB962C8B-B14F-4D97-AF65-F5344CB8AC3E}">
        <p14:creationId xmlns:p14="http://schemas.microsoft.com/office/powerpoint/2010/main" val="16862056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C42E72-E510-4925-B5B3-63F4615AE6C0}"/>
              </a:ext>
            </a:extLst>
          </p:cNvPr>
          <p:cNvSpPr>
            <a:spLocks noGrp="1"/>
          </p:cNvSpPr>
          <p:nvPr>
            <p:ph type="title"/>
          </p:nvPr>
        </p:nvSpPr>
        <p:spPr>
          <a:xfrm>
            <a:off x="501196" y="2911375"/>
            <a:ext cx="4884245" cy="408568"/>
          </a:xfrm>
        </p:spPr>
        <p:txBody>
          <a:bodyPr/>
          <a:lstStyle/>
          <a:p>
            <a:r>
              <a:rPr lang="en-US" dirty="0"/>
              <a:t>Thank you for your submission</a:t>
            </a:r>
          </a:p>
        </p:txBody>
      </p:sp>
      <p:sp>
        <p:nvSpPr>
          <p:cNvPr id="3" name="Title 5">
            <a:extLst>
              <a:ext uri="{FF2B5EF4-FFF2-40B4-BE49-F238E27FC236}">
                <a16:creationId xmlns:a16="http://schemas.microsoft.com/office/drawing/2014/main" id="{E8E7A92F-2049-4747-8E51-266E7F44FBBD}"/>
              </a:ext>
            </a:extLst>
          </p:cNvPr>
          <p:cNvSpPr txBox="1">
            <a:spLocks/>
          </p:cNvSpPr>
          <p:nvPr/>
        </p:nvSpPr>
        <p:spPr>
          <a:xfrm>
            <a:off x="501197" y="4296957"/>
            <a:ext cx="4884245" cy="408568"/>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chemeClr val="bg1"/>
                </a:solidFill>
                <a:latin typeface="ADPortsGroup" panose="00000500000000000000" pitchFamily="50" charset="-78"/>
                <a:ea typeface="+mj-ea"/>
                <a:cs typeface="ADPortsGroup" panose="00000500000000000000" pitchFamily="50" charset="-78"/>
              </a:defRPr>
            </a:lvl1pPr>
          </a:lstStyle>
          <a:p>
            <a:r>
              <a:rPr lang="en-US" dirty="0">
                <a:solidFill>
                  <a:srgbClr val="13C5BD"/>
                </a:solidFill>
              </a:rPr>
              <a:t>Good luck!</a:t>
            </a:r>
          </a:p>
        </p:txBody>
      </p:sp>
    </p:spTree>
    <p:extLst>
      <p:ext uri="{BB962C8B-B14F-4D97-AF65-F5344CB8AC3E}">
        <p14:creationId xmlns:p14="http://schemas.microsoft.com/office/powerpoint/2010/main" val="114724452"/>
      </p:ext>
    </p:extLst>
  </p:cSld>
  <p:clrMapOvr>
    <a:masterClrMapping/>
  </p:clrMapOvr>
</p:sld>
</file>

<file path=ppt/theme/theme1.xml><?xml version="1.0" encoding="utf-8"?>
<a:theme xmlns:a="http://schemas.openxmlformats.org/drawingml/2006/main" name="1_Office Theme">
  <a:themeElements>
    <a:clrScheme name="Custom 2">
      <a:dk1>
        <a:sysClr val="windowText" lastClr="000000"/>
      </a:dk1>
      <a:lt1>
        <a:sysClr val="window" lastClr="FFFFFF"/>
      </a:lt1>
      <a:dk2>
        <a:srgbClr val="3F3F3F"/>
      </a:dk2>
      <a:lt2>
        <a:srgbClr val="F2F2F2"/>
      </a:lt2>
      <a:accent1>
        <a:srgbClr val="2D3955"/>
      </a:accent1>
      <a:accent2>
        <a:srgbClr val="D9D9D6"/>
      </a:accent2>
      <a:accent3>
        <a:srgbClr val="11B3AB"/>
      </a:accent3>
      <a:accent4>
        <a:srgbClr val="63666A"/>
      </a:accent4>
      <a:accent5>
        <a:srgbClr val="A7A8A9"/>
      </a:accent5>
      <a:accent6>
        <a:srgbClr val="041E41"/>
      </a:accent6>
      <a:hlink>
        <a:srgbClr val="2E5597"/>
      </a:hlink>
      <a:folHlink>
        <a:srgbClr val="13C5BD"/>
      </a:folHlink>
    </a:clrScheme>
    <a:fontScheme name="Custom 53">
      <a:majorFont>
        <a:latin typeface="Arial Black"/>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bodyPr vert="horz" lIns="0" tIns="0" rIns="0" bIns="0" rtlCol="0" anchor="t" anchorCtr="0">
        <a:no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20c49fd3-728b-463f-8dbb-7af4080489b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EDFDFDB3DB9074DA6062C7D17DC915A" ma:contentTypeVersion="18" ma:contentTypeDescription="Create a new document." ma:contentTypeScope="" ma:versionID="f83f6d96b517b7cf7c87c3b6a90503e0">
  <xsd:schema xmlns:xsd="http://www.w3.org/2001/XMLSchema" xmlns:xs="http://www.w3.org/2001/XMLSchema" xmlns:p="http://schemas.microsoft.com/office/2006/metadata/properties" xmlns:ns3="20c49fd3-728b-463f-8dbb-7af4080489be" xmlns:ns4="305021cb-1cd1-446c-a85e-41f52d2adb8c" targetNamespace="http://schemas.microsoft.com/office/2006/metadata/properties" ma:root="true" ma:fieldsID="afab8e4c342a04855ef496f72017bd2e" ns3:_="" ns4:_="">
    <xsd:import namespace="20c49fd3-728b-463f-8dbb-7af4080489be"/>
    <xsd:import namespace="305021cb-1cd1-446c-a85e-41f52d2adb8c"/>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AutoKeyPoints" minOccurs="0"/>
                <xsd:element ref="ns3:MediaServiceKeyPoints" minOccurs="0"/>
                <xsd:element ref="ns3:MediaServiceOCR" minOccurs="0"/>
                <xsd:element ref="ns3:MediaServiceLocation" minOccurs="0"/>
                <xsd:element ref="ns4:SharedWithUsers" minOccurs="0"/>
                <xsd:element ref="ns4:SharedWithDetails" minOccurs="0"/>
                <xsd:element ref="ns4:SharingHintHash" minOccurs="0"/>
                <xsd:element ref="ns3:MediaLengthInSeconds" minOccurs="0"/>
                <xsd:element ref="ns3:_activity" minOccurs="0"/>
                <xsd:element ref="ns3:MediaServiceObjectDetectorVersions" minOccurs="0"/>
                <xsd:element ref="ns3:MediaServiceSearchPropertie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c49fd3-728b-463f-8dbb-7af4080489b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SystemTags" ma:index="25"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05021cb-1cd1-446c-a85e-41f52d2adb8c"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8EC3401-234F-4E1E-AA80-FEEC3BF57D10}">
  <ds:schemaRefs>
    <ds:schemaRef ds:uri="http://www.w3.org/XML/1998/namespace"/>
    <ds:schemaRef ds:uri="http://schemas.openxmlformats.org/package/2006/metadata/core-properties"/>
    <ds:schemaRef ds:uri="http://purl.org/dc/terms/"/>
    <ds:schemaRef ds:uri="http://schemas.microsoft.com/office/infopath/2007/PartnerControls"/>
    <ds:schemaRef ds:uri="305021cb-1cd1-446c-a85e-41f52d2adb8c"/>
    <ds:schemaRef ds:uri="http://purl.org/dc/elements/1.1/"/>
    <ds:schemaRef ds:uri="http://schemas.microsoft.com/office/2006/documentManagement/types"/>
    <ds:schemaRef ds:uri="http://schemas.microsoft.com/office/2006/metadata/properties"/>
    <ds:schemaRef ds:uri="20c49fd3-728b-463f-8dbb-7af4080489be"/>
    <ds:schemaRef ds:uri="http://purl.org/dc/dcmitype/"/>
  </ds:schemaRefs>
</ds:datastoreItem>
</file>

<file path=customXml/itemProps2.xml><?xml version="1.0" encoding="utf-8"?>
<ds:datastoreItem xmlns:ds="http://schemas.openxmlformats.org/officeDocument/2006/customXml" ds:itemID="{3F34CE36-7792-4BBA-951E-CE01D514C8E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c49fd3-728b-463f-8dbb-7af4080489be"/>
    <ds:schemaRef ds:uri="305021cb-1cd1-446c-a85e-41f52d2adb8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9C0BAE5-9584-484F-B432-DBF867220EC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25739</TotalTime>
  <Words>5076</Words>
  <Application>Microsoft Office PowerPoint</Application>
  <PresentationFormat>Widescreen</PresentationFormat>
  <Paragraphs>348</Paragraphs>
  <Slides>37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Calibri</vt:lpstr>
      <vt:lpstr>Arial</vt:lpstr>
      <vt:lpstr>ADPortsGroup</vt:lpstr>
      <vt:lpstr>1_Office Theme</vt:lpstr>
      <vt:lpstr>Outstanding Marina Award</vt:lpstr>
      <vt:lpstr>How to use this template Please read these instructions carefully</vt:lpstr>
      <vt:lpstr>Award Submission Process</vt:lpstr>
      <vt:lpstr>Criteria Weights Per Award Category</vt:lpstr>
      <vt:lpstr>Introductory Video (optional)</vt:lpstr>
      <vt:lpstr>Facts and Figures</vt:lpstr>
      <vt:lpstr>Scope of Participation</vt:lpstr>
      <vt:lpstr>Direction</vt:lpstr>
      <vt:lpstr>Direction Leadership (25%) Leaders play a pivotal role in guiding an organization towards success. This criterion evaluates the leadership's ability to inspire, model values, and engage with stakeholders for strategic excellence. </vt:lpstr>
      <vt:lpstr>Direction Strategy (25%) A well-crafted strategy provides a roadmap for achieving a marina's long-term objectives. This criterion assesses marinas excellence in strategic planning and execution. </vt:lpstr>
      <vt:lpstr>Direction  Results (50%) Outstanding marinas demonstrate tangible success through superior performance results. This criterion evaluates the marina's ability to consistently achieve and surpass its strategic and operational targets.    </vt:lpstr>
      <vt:lpstr>Operational Excellence</vt:lpstr>
      <vt:lpstr>Operational Excellence  Managing Processes (25%) Robust process management is essential for streamlined and efficient operations. This criterion assesses the marina's ability to design, implement, and continuously refine its core processes.     </vt:lpstr>
      <vt:lpstr>Operational Excellence  Managing Assets (25%) The strategic management of physical assets is crucial for optimizing operational performance and ensuring long-term sustainability.     </vt:lpstr>
      <vt:lpstr>Operational Excellence  Results (50%) This criterion celebrates the tangible outcomes of superior process and asset management. Marinas demonstrating excellence in this area consistently achieve positive results across key performance metrics.      </vt:lpstr>
      <vt:lpstr>Customer Experience</vt:lpstr>
      <vt:lpstr>Customer Experience Customer Offerings &amp; Journey (25%) A marina's success hinges on its ability to provide compelling offerings and create a smooth, enjoyable journey for its customers. This criterion focuses on how the marina tailors its services to meet diverse needs, understands its customers' experiences, and actively seeks ways to enhance their satisfaction at every step. </vt:lpstr>
      <vt:lpstr>Customer Experience Digitalization and Automation (25%) In today's world, technology plays a pivotal role in shaping customer experiences.  This criterion evaluates how the marina leverages digital tools and automation to provide convenient access to information, streamline processes, and deliver a personalized, efficient experience that surpasses customer expectations. </vt:lpstr>
      <vt:lpstr>Customer Experience Customer Experience Results (50%) This criterion assesses the marina's success in delivering an exceptional customer experience.  Metrics demonstrate high levels of satisfaction, loyalty, and customer advocacy as a direct result of the marina's focus on customer needs and its digital transformation efforts. </vt:lpstr>
      <vt:lpstr>Health and Safety</vt:lpstr>
      <vt:lpstr>Health and Safety Health &amp; Safety Culture (25%) This criterion assesses the marina's commitment to promoting a safety-first mindset, driven by leadership, open communication, and the active engagement of all stakeholders.</vt:lpstr>
      <vt:lpstr>Health and Safety Managing Health and Safety(25%) This criterion evaluates the marina's systematic approach to safety management, including compliance, risk control, competence development, and continuous improvement processes. </vt:lpstr>
      <vt:lpstr>Health and Safety Health and Safety Results (50%) This criterion focuses on the marina's track record in achieving positive safety outcomes, as demonstrated through a comprehensive set of performance metrics. </vt:lpstr>
      <vt:lpstr>People</vt:lpstr>
      <vt:lpstr>People Workplace Culture and Values (25%) This criterion assesses the marina's efforts to create a workplace where employees feel respected, supported, and part of a thriving community. </vt:lpstr>
      <vt:lpstr>People Talent Attraction, Development and Growth (25%) This criterion evaluates the marina's commitment to providing employees with the tools, resources, and opportunities to develop their skills and advance their careers. </vt:lpstr>
      <vt:lpstr>People Results (50%) This criterion focuses on the tangible outcomes of the marina's focus on its people, as reflected in key metrics related to employee satisfaction, retention, and well-being.  </vt:lpstr>
      <vt:lpstr>Sustainability</vt:lpstr>
      <vt:lpstr>Sustainability Strategy (25%) This criterion assesses the marina's strategic approach to sustainability, including leadership commitment, comprehensive planning, impact assessment, and stakeholder engagement.  </vt:lpstr>
      <vt:lpstr>Sustainability Programs (25%) This criterion evaluates the marina's implementation of sustainable practices, focusing on its environmental management system, sourcing, resource conservation, innovation, and outreach initiatives.   </vt:lpstr>
      <vt:lpstr>Sustainability Results (50%) This criterion focuses on the tangible outcomes of the marina's sustainability efforts, as demonstrated through key environmental performance metrics.</vt:lpstr>
      <vt:lpstr>Innovation</vt:lpstr>
      <vt:lpstr>Innovation Culture (25%) This criterion assesses the marina's commitment to fostering a mindset where curiosity, experimentation, and continuous improvement are encouraged and rewarded. </vt:lpstr>
      <vt:lpstr>Innovation Embracing innovation and Technology (25%) This criterion evaluates the marina's proactive approach to identifying, evaluating, and adopting new technologies that have the potential to transform its operations and customer experience. </vt:lpstr>
      <vt:lpstr>Innovation Results (50%) This criterion focuses on the tangible outcomes of the marina's innovation efforts, as demonstrated through successful projects, operational improvements, and customer or environmental benefits. </vt:lpstr>
      <vt:lpstr>Appendix</vt:lpstr>
      <vt:lpstr>Thank you for your submission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Abu Dhabi Ports</dc:title>
  <dc:creator>ADPORTS MARCOM</dc:creator>
  <cp:lastModifiedBy>mohammad ali</cp:lastModifiedBy>
  <cp:revision>1102</cp:revision>
  <cp:lastPrinted>2023-07-25T11:12:42Z</cp:lastPrinted>
  <dcterms:created xsi:type="dcterms:W3CDTF">2019-07-17T21:20:20Z</dcterms:created>
  <dcterms:modified xsi:type="dcterms:W3CDTF">2026-03-31T08:00:10Z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0x010100CEDFDFDB3DB9074DA6062C7D17DC915A</vt:lpwstr>
  </property>
  <property fmtid="{D5CDD505-2E9C-101B-9397-08002B2CF9AE}" pid="3" name="_dlc_DocIdItemGuid">
    <vt:lpwstr>d5e4a0cc-4a11-4e66-9d76-c4a1d3dc9d35</vt:lpwstr>
  </property>
</Properties>
</file>